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8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9" r:id="rId3"/>
    <p:sldId id="266" r:id="rId4"/>
    <p:sldId id="267" r:id="rId5"/>
    <p:sldId id="268" r:id="rId6"/>
    <p:sldId id="258" r:id="rId7"/>
    <p:sldId id="260" r:id="rId8"/>
    <p:sldId id="264" r:id="rId9"/>
    <p:sldId id="265" r:id="rId10"/>
    <p:sldId id="276" r:id="rId11"/>
    <p:sldId id="280" r:id="rId12"/>
    <p:sldId id="269" r:id="rId13"/>
    <p:sldId id="270" r:id="rId14"/>
    <p:sldId id="278" r:id="rId15"/>
    <p:sldId id="279" r:id="rId16"/>
    <p:sldId id="271" r:id="rId17"/>
    <p:sldId id="277" r:id="rId18"/>
    <p:sldId id="272" r:id="rId19"/>
    <p:sldId id="282" r:id="rId20"/>
    <p:sldId id="273" r:id="rId21"/>
    <p:sldId id="281" r:id="rId22"/>
    <p:sldId id="274" r:id="rId23"/>
    <p:sldId id="275" r:id="rId24"/>
    <p:sldId id="286" r:id="rId25"/>
    <p:sldId id="292" r:id="rId26"/>
    <p:sldId id="289" r:id="rId27"/>
    <p:sldId id="284" r:id="rId28"/>
    <p:sldId id="291" r:id="rId29"/>
    <p:sldId id="297" r:id="rId30"/>
    <p:sldId id="293" r:id="rId31"/>
    <p:sldId id="298" r:id="rId32"/>
    <p:sldId id="285" r:id="rId33"/>
    <p:sldId id="290" r:id="rId34"/>
    <p:sldId id="296" r:id="rId35"/>
    <p:sldId id="295" r:id="rId36"/>
    <p:sldId id="299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472" userDrawn="1">
          <p15:clr>
            <a:srgbClr val="A4A3A4"/>
          </p15:clr>
        </p15:guide>
        <p15:guide id="4" pos="4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0E20"/>
    <a:srgbClr val="61656A"/>
    <a:srgbClr val="490087"/>
    <a:srgbClr val="3498DB"/>
    <a:srgbClr val="ABABAA"/>
    <a:srgbClr val="333333"/>
    <a:srgbClr val="FFCC00"/>
    <a:srgbClr val="E74C3C"/>
    <a:srgbClr val="C8D4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55" autoAdjust="0"/>
    <p:restoredTop sz="94660"/>
  </p:normalViewPr>
  <p:slideViewPr>
    <p:cSldViewPr snapToGrid="0">
      <p:cViewPr varScale="1">
        <p:scale>
          <a:sx n="225" d="100"/>
          <a:sy n="225" d="100"/>
        </p:scale>
        <p:origin x="344" y="168"/>
      </p:cViewPr>
      <p:guideLst>
        <p:guide orient="horz" pos="2160"/>
        <p:guide pos="3840"/>
        <p:guide pos="7472"/>
        <p:guide pos="4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277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655798884514439E-2"/>
          <c:y val="3.6801505276487137E-2"/>
          <c:w val="0.90969836778215218"/>
          <c:h val="0.775748554275197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333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65-304F-A6B3-6862CFE97577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C8D400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65-304F-A6B3-6862CFE97577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solidFill>
              <a:srgbClr val="ABABAA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965-304F-A6B3-6862CFE975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2504544"/>
        <c:axId val="432507680"/>
      </c:barChart>
      <c:catAx>
        <c:axId val="432504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2507680"/>
        <c:crosses val="autoZero"/>
        <c:auto val="1"/>
        <c:lblAlgn val="ctr"/>
        <c:lblOffset val="100"/>
        <c:noMultiLvlLbl val="0"/>
      </c:catAx>
      <c:valAx>
        <c:axId val="432507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2504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333333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rgbClr val="C8D4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EB6-E049-883F-43ACD5FD75D4}"/>
              </c:ext>
            </c:extLst>
          </c:dPt>
          <c:dPt>
            <c:idx val="1"/>
            <c:bubble3D val="0"/>
            <c:spPr>
              <a:solidFill>
                <a:srgbClr val="3333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EB6-E049-883F-43ACD5FD75D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EB6-E049-883F-43ACD5FD75D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EB6-E049-883F-43ACD5FD75D4}"/>
              </c:ext>
            </c:extLst>
          </c:dPt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EB6-E049-883F-43ACD5FD75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rgbClr val="C8D4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537-5D49-B069-C0DC2E346313}"/>
              </c:ext>
            </c:extLst>
          </c:dPt>
          <c:dPt>
            <c:idx val="1"/>
            <c:bubble3D val="0"/>
            <c:spPr>
              <a:solidFill>
                <a:srgbClr val="3333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537-5D49-B069-C0DC2E34631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537-5D49-B069-C0DC2E34631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537-5D49-B069-C0DC2E346313}"/>
              </c:ext>
            </c:extLst>
          </c:dPt>
          <c:cat>
            <c:strRef>
              <c:f>Tabelle1!$A$2:$A$5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5.7</c:v>
                </c:pt>
                <c:pt idx="1">
                  <c:v>3.3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537-5D49-B069-C0DC2E3463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rgbClr val="333333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2.6512683954819198E-2"/>
          <c:y val="0.11876592294792487"/>
          <c:w val="0.84661875832150324"/>
          <c:h val="0.804078273713670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ABABAA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58-7046-9A7A-B1A53C224C39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C8D400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58-7046-9A7A-B1A53C224C39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Datenreihe 3</c:v>
                </c:pt>
              </c:strCache>
            </c:strRef>
          </c:tx>
          <c:spPr>
            <a:solidFill>
              <a:srgbClr val="333333"/>
            </a:solidFill>
            <a:ln>
              <a:noFill/>
            </a:ln>
            <a:effectLst/>
          </c:spPr>
          <c:invertIfNegative val="0"/>
          <c:cat>
            <c:strRef>
              <c:f>Tabelle1!$A$2:$A$5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58-7046-9A7A-B1A53C224C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32506112"/>
        <c:axId val="432508856"/>
      </c:barChart>
      <c:catAx>
        <c:axId val="432506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2508856"/>
        <c:crosses val="autoZero"/>
        <c:auto val="1"/>
        <c:lblAlgn val="ctr"/>
        <c:lblOffset val="100"/>
        <c:noMultiLvlLbl val="0"/>
      </c:catAx>
      <c:valAx>
        <c:axId val="432508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32506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320982973432915"/>
          <c:y val="0.46128716279999554"/>
          <c:w val="0.11567034943700347"/>
          <c:h val="0.163166042890618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333333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4E522A-352C-4348-BF54-A0022784BA29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BB7BFE3-00D6-4C37-9415-F9C620D3C29E}">
      <dgm:prSet phldrT="[Text]"/>
      <dgm:spPr/>
      <dgm:t>
        <a:bodyPr/>
        <a:lstStyle/>
        <a:p>
          <a:r>
            <a:rPr lang="de-DE" dirty="0"/>
            <a:t>[Text]</a:t>
          </a:r>
        </a:p>
      </dgm:t>
    </dgm:pt>
    <dgm:pt modelId="{3140C01E-A913-4C0E-9BED-E05D628534FE}" type="parTrans" cxnId="{A1730F17-9890-4940-AAA4-4126B3C46669}">
      <dgm:prSet/>
      <dgm:spPr/>
      <dgm:t>
        <a:bodyPr/>
        <a:lstStyle/>
        <a:p>
          <a:endParaRPr lang="de-DE"/>
        </a:p>
      </dgm:t>
    </dgm:pt>
    <dgm:pt modelId="{7E1B95C8-32EE-4C6F-87E4-B0B8A0DD90B4}" type="sibTrans" cxnId="{A1730F17-9890-4940-AAA4-4126B3C46669}">
      <dgm:prSet/>
      <dgm:spPr/>
      <dgm:t>
        <a:bodyPr/>
        <a:lstStyle/>
        <a:p>
          <a:endParaRPr lang="de-DE"/>
        </a:p>
      </dgm:t>
    </dgm:pt>
    <dgm:pt modelId="{5CCE3627-4E57-4456-988F-20584297BD84}">
      <dgm:prSet phldrT="[Text]"/>
      <dgm:spPr/>
      <dgm:t>
        <a:bodyPr/>
        <a:lstStyle/>
        <a:p>
          <a:r>
            <a:rPr lang="de-DE" dirty="0"/>
            <a:t>[Text]</a:t>
          </a:r>
        </a:p>
      </dgm:t>
    </dgm:pt>
    <dgm:pt modelId="{A1783A13-453C-42FD-B45E-679744BEE2E0}" type="parTrans" cxnId="{DB1E8A1E-D905-4FC8-907B-9B3732BD2928}">
      <dgm:prSet/>
      <dgm:spPr/>
      <dgm:t>
        <a:bodyPr/>
        <a:lstStyle/>
        <a:p>
          <a:endParaRPr lang="de-DE"/>
        </a:p>
      </dgm:t>
    </dgm:pt>
    <dgm:pt modelId="{5A4F3D2F-E076-4D94-8F30-DFAF648E62FA}" type="sibTrans" cxnId="{DB1E8A1E-D905-4FC8-907B-9B3732BD2928}">
      <dgm:prSet/>
      <dgm:spPr/>
      <dgm:t>
        <a:bodyPr/>
        <a:lstStyle/>
        <a:p>
          <a:endParaRPr lang="de-DE"/>
        </a:p>
      </dgm:t>
    </dgm:pt>
    <dgm:pt modelId="{B00501B6-AD39-457B-9175-C6885A6F96B9}">
      <dgm:prSet phldrT="[Text]"/>
      <dgm:spPr/>
      <dgm:t>
        <a:bodyPr/>
        <a:lstStyle/>
        <a:p>
          <a:r>
            <a:rPr lang="de-DE" dirty="0"/>
            <a:t>[Text]</a:t>
          </a:r>
        </a:p>
      </dgm:t>
    </dgm:pt>
    <dgm:pt modelId="{C0A3A442-FCCA-4D39-A766-CC41F317CD82}" type="parTrans" cxnId="{1331538B-576F-4F6E-8DBD-B649ECDD6C9B}">
      <dgm:prSet/>
      <dgm:spPr/>
      <dgm:t>
        <a:bodyPr/>
        <a:lstStyle/>
        <a:p>
          <a:endParaRPr lang="de-DE"/>
        </a:p>
      </dgm:t>
    </dgm:pt>
    <dgm:pt modelId="{50E26FA3-B891-4773-9CF6-2B1140C407A3}" type="sibTrans" cxnId="{1331538B-576F-4F6E-8DBD-B649ECDD6C9B}">
      <dgm:prSet/>
      <dgm:spPr/>
      <dgm:t>
        <a:bodyPr/>
        <a:lstStyle/>
        <a:p>
          <a:endParaRPr lang="de-DE"/>
        </a:p>
      </dgm:t>
    </dgm:pt>
    <dgm:pt modelId="{091A6AF6-0525-421D-A336-6FFBD80B530E}" type="pres">
      <dgm:prSet presAssocID="{2D4E522A-352C-4348-BF54-A0022784BA29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00A30629-085B-4E13-8742-7BEB60445CD8}" type="pres">
      <dgm:prSet presAssocID="{DBB7BFE3-00D6-4C37-9415-F9C620D3C29E}" presName="Accent1" presStyleCnt="0"/>
      <dgm:spPr/>
    </dgm:pt>
    <dgm:pt modelId="{6AE4FA91-C029-4437-AFBC-18CCD96D4DE3}" type="pres">
      <dgm:prSet presAssocID="{DBB7BFE3-00D6-4C37-9415-F9C620D3C29E}" presName="Accent" presStyleLbl="node1" presStyleIdx="0" presStyleCnt="3"/>
      <dgm:spPr>
        <a:solidFill>
          <a:srgbClr val="C8D400"/>
        </a:solidFill>
      </dgm:spPr>
    </dgm:pt>
    <dgm:pt modelId="{3C992935-A764-4400-AFB5-25212AFFDB76}" type="pres">
      <dgm:prSet presAssocID="{DBB7BFE3-00D6-4C37-9415-F9C620D3C29E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774EAFC2-CFF3-49D0-A7FF-59EEA50CF95F}" type="pres">
      <dgm:prSet presAssocID="{5CCE3627-4E57-4456-988F-20584297BD84}" presName="Accent2" presStyleCnt="0"/>
      <dgm:spPr/>
    </dgm:pt>
    <dgm:pt modelId="{87434D24-3FFD-4CA3-9FF9-743A4389FF8B}" type="pres">
      <dgm:prSet presAssocID="{5CCE3627-4E57-4456-988F-20584297BD84}" presName="Accent" presStyleLbl="node1" presStyleIdx="1" presStyleCnt="3"/>
      <dgm:spPr>
        <a:solidFill>
          <a:srgbClr val="C8D400"/>
        </a:solidFill>
      </dgm:spPr>
    </dgm:pt>
    <dgm:pt modelId="{62B71839-97A6-4FDA-86BA-555EABF5F46B}" type="pres">
      <dgm:prSet presAssocID="{5CCE3627-4E57-4456-988F-20584297BD84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30E97714-444D-4392-9680-B0133C2BA053}" type="pres">
      <dgm:prSet presAssocID="{B00501B6-AD39-457B-9175-C6885A6F96B9}" presName="Accent3" presStyleCnt="0"/>
      <dgm:spPr/>
    </dgm:pt>
    <dgm:pt modelId="{A9CD36EC-C3A1-4218-B958-E04BDD653F38}" type="pres">
      <dgm:prSet presAssocID="{B00501B6-AD39-457B-9175-C6885A6F96B9}" presName="Accent" presStyleLbl="node1" presStyleIdx="2" presStyleCnt="3"/>
      <dgm:spPr>
        <a:solidFill>
          <a:srgbClr val="C8D400"/>
        </a:solidFill>
      </dgm:spPr>
    </dgm:pt>
    <dgm:pt modelId="{FF42E588-F7E2-40C2-B575-98B8D53F97BD}" type="pres">
      <dgm:prSet presAssocID="{B00501B6-AD39-457B-9175-C6885A6F96B9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AAB42414-5B0A-4E0D-ABA3-82553B4D18EA}" type="presOf" srcId="{B00501B6-AD39-457B-9175-C6885A6F96B9}" destId="{FF42E588-F7E2-40C2-B575-98B8D53F97BD}" srcOrd="0" destOrd="0" presId="urn:microsoft.com/office/officeart/2009/layout/CircleArrowProcess"/>
    <dgm:cxn modelId="{A1730F17-9890-4940-AAA4-4126B3C46669}" srcId="{2D4E522A-352C-4348-BF54-A0022784BA29}" destId="{DBB7BFE3-00D6-4C37-9415-F9C620D3C29E}" srcOrd="0" destOrd="0" parTransId="{3140C01E-A913-4C0E-9BED-E05D628534FE}" sibTransId="{7E1B95C8-32EE-4C6F-87E4-B0B8A0DD90B4}"/>
    <dgm:cxn modelId="{DB1E8A1E-D905-4FC8-907B-9B3732BD2928}" srcId="{2D4E522A-352C-4348-BF54-A0022784BA29}" destId="{5CCE3627-4E57-4456-988F-20584297BD84}" srcOrd="1" destOrd="0" parTransId="{A1783A13-453C-42FD-B45E-679744BEE2E0}" sibTransId="{5A4F3D2F-E076-4D94-8F30-DFAF648E62FA}"/>
    <dgm:cxn modelId="{1331538B-576F-4F6E-8DBD-B649ECDD6C9B}" srcId="{2D4E522A-352C-4348-BF54-A0022784BA29}" destId="{B00501B6-AD39-457B-9175-C6885A6F96B9}" srcOrd="2" destOrd="0" parTransId="{C0A3A442-FCCA-4D39-A766-CC41F317CD82}" sibTransId="{50E26FA3-B891-4773-9CF6-2B1140C407A3}"/>
    <dgm:cxn modelId="{F3B542CD-1532-405F-9DEF-A09764587B62}" type="presOf" srcId="{2D4E522A-352C-4348-BF54-A0022784BA29}" destId="{091A6AF6-0525-421D-A336-6FFBD80B530E}" srcOrd="0" destOrd="0" presId="urn:microsoft.com/office/officeart/2009/layout/CircleArrowProcess"/>
    <dgm:cxn modelId="{A11BFCDA-7FC7-40AB-9943-5A092A966158}" type="presOf" srcId="{DBB7BFE3-00D6-4C37-9415-F9C620D3C29E}" destId="{3C992935-A764-4400-AFB5-25212AFFDB76}" srcOrd="0" destOrd="0" presId="urn:microsoft.com/office/officeart/2009/layout/CircleArrowProcess"/>
    <dgm:cxn modelId="{15C7F6E4-FA1A-49F3-9E8E-95499E8EBA84}" type="presOf" srcId="{5CCE3627-4E57-4456-988F-20584297BD84}" destId="{62B71839-97A6-4FDA-86BA-555EABF5F46B}" srcOrd="0" destOrd="0" presId="urn:microsoft.com/office/officeart/2009/layout/CircleArrowProcess"/>
    <dgm:cxn modelId="{C0A16DA5-E762-4A8D-BA89-E83251CFB1BC}" type="presParOf" srcId="{091A6AF6-0525-421D-A336-6FFBD80B530E}" destId="{00A30629-085B-4E13-8742-7BEB60445CD8}" srcOrd="0" destOrd="0" presId="urn:microsoft.com/office/officeart/2009/layout/CircleArrowProcess"/>
    <dgm:cxn modelId="{2A3AFF9F-98BA-4A87-9431-80C1A112454C}" type="presParOf" srcId="{00A30629-085B-4E13-8742-7BEB60445CD8}" destId="{6AE4FA91-C029-4437-AFBC-18CCD96D4DE3}" srcOrd="0" destOrd="0" presId="urn:microsoft.com/office/officeart/2009/layout/CircleArrowProcess"/>
    <dgm:cxn modelId="{1534AB52-986D-4986-A87B-8162503E9BEF}" type="presParOf" srcId="{091A6AF6-0525-421D-A336-6FFBD80B530E}" destId="{3C992935-A764-4400-AFB5-25212AFFDB76}" srcOrd="1" destOrd="0" presId="urn:microsoft.com/office/officeart/2009/layout/CircleArrowProcess"/>
    <dgm:cxn modelId="{F2DE68A7-F343-4BA2-87C9-FFBF850C478F}" type="presParOf" srcId="{091A6AF6-0525-421D-A336-6FFBD80B530E}" destId="{774EAFC2-CFF3-49D0-A7FF-59EEA50CF95F}" srcOrd="2" destOrd="0" presId="urn:microsoft.com/office/officeart/2009/layout/CircleArrowProcess"/>
    <dgm:cxn modelId="{69A8CF55-9E6E-45A1-8EAD-C4B2BD42E1C8}" type="presParOf" srcId="{774EAFC2-CFF3-49D0-A7FF-59EEA50CF95F}" destId="{87434D24-3FFD-4CA3-9FF9-743A4389FF8B}" srcOrd="0" destOrd="0" presId="urn:microsoft.com/office/officeart/2009/layout/CircleArrowProcess"/>
    <dgm:cxn modelId="{238BB276-941E-4997-BE31-EA7BE3F4F099}" type="presParOf" srcId="{091A6AF6-0525-421D-A336-6FFBD80B530E}" destId="{62B71839-97A6-4FDA-86BA-555EABF5F46B}" srcOrd="3" destOrd="0" presId="urn:microsoft.com/office/officeart/2009/layout/CircleArrowProcess"/>
    <dgm:cxn modelId="{7E9E6730-0D3F-4B35-9D81-6D6E3C63B15E}" type="presParOf" srcId="{091A6AF6-0525-421D-A336-6FFBD80B530E}" destId="{30E97714-444D-4392-9680-B0133C2BA053}" srcOrd="4" destOrd="0" presId="urn:microsoft.com/office/officeart/2009/layout/CircleArrowProcess"/>
    <dgm:cxn modelId="{7032FA8A-29DA-455A-809C-E265E6DE7D4F}" type="presParOf" srcId="{30E97714-444D-4392-9680-B0133C2BA053}" destId="{A9CD36EC-C3A1-4218-B958-E04BDD653F38}" srcOrd="0" destOrd="0" presId="urn:microsoft.com/office/officeart/2009/layout/CircleArrowProcess"/>
    <dgm:cxn modelId="{2FE6DFF1-19B9-41AA-A70C-67DD670FB400}" type="presParOf" srcId="{091A6AF6-0525-421D-A336-6FFBD80B530E}" destId="{FF42E588-F7E2-40C2-B575-98B8D53F97BD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6FE80D-D70F-4959-8710-055237CBCF7E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243B83A2-1695-4952-B646-CAE3F0B32970}">
      <dgm:prSet phldrT="[Text]"/>
      <dgm:spPr/>
      <dgm:t>
        <a:bodyPr/>
        <a:lstStyle/>
        <a:p>
          <a:r>
            <a:rPr lang="de-DE" dirty="0">
              <a:solidFill>
                <a:srgbClr val="C8D400"/>
              </a:solidFill>
            </a:rPr>
            <a:t>1</a:t>
          </a:r>
        </a:p>
      </dgm:t>
    </dgm:pt>
    <dgm:pt modelId="{E874C45D-A883-4E60-A692-FDF5772C82DC}" type="parTrans" cxnId="{CD340653-D822-4FCA-B2EF-4AC44D65526A}">
      <dgm:prSet/>
      <dgm:spPr/>
      <dgm:t>
        <a:bodyPr/>
        <a:lstStyle/>
        <a:p>
          <a:endParaRPr lang="de-DE"/>
        </a:p>
      </dgm:t>
    </dgm:pt>
    <dgm:pt modelId="{B247705F-0785-48EE-AF76-15CA5BF92FC7}" type="sibTrans" cxnId="{CD340653-D822-4FCA-B2EF-4AC44D65526A}">
      <dgm:prSet/>
      <dgm:spPr/>
      <dgm:t>
        <a:bodyPr/>
        <a:lstStyle/>
        <a:p>
          <a:endParaRPr lang="de-DE"/>
        </a:p>
      </dgm:t>
    </dgm:pt>
    <dgm:pt modelId="{D09C63B0-278A-452A-BED4-016356680B11}">
      <dgm:prSet phldrT="[Text]"/>
      <dgm:spPr/>
      <dgm:t>
        <a:bodyPr/>
        <a:lstStyle/>
        <a:p>
          <a:r>
            <a:rPr lang="de-DE" dirty="0">
              <a:solidFill>
                <a:srgbClr val="ABABAA"/>
              </a:solidFill>
            </a:rPr>
            <a:t>2</a:t>
          </a:r>
        </a:p>
      </dgm:t>
    </dgm:pt>
    <dgm:pt modelId="{7489288D-A0CF-4E87-ACB7-67CE0F6EA4FE}" type="parTrans" cxnId="{B4DDAF46-AFC2-4A19-9EA7-A25E9A6E6BB7}">
      <dgm:prSet/>
      <dgm:spPr/>
      <dgm:t>
        <a:bodyPr/>
        <a:lstStyle/>
        <a:p>
          <a:endParaRPr lang="de-DE"/>
        </a:p>
      </dgm:t>
    </dgm:pt>
    <dgm:pt modelId="{5CF95B73-C535-4BF6-95C1-36B9F5CE60BF}" type="sibTrans" cxnId="{B4DDAF46-AFC2-4A19-9EA7-A25E9A6E6BB7}">
      <dgm:prSet/>
      <dgm:spPr/>
      <dgm:t>
        <a:bodyPr/>
        <a:lstStyle/>
        <a:p>
          <a:endParaRPr lang="de-DE"/>
        </a:p>
      </dgm:t>
    </dgm:pt>
    <dgm:pt modelId="{3AD73AD1-8B4F-4D9A-BDE5-B4FE50B0D65B}">
      <dgm:prSet phldrT="[Text]"/>
      <dgm:spPr/>
      <dgm:t>
        <a:bodyPr/>
        <a:lstStyle/>
        <a:p>
          <a:r>
            <a:rPr lang="de-DE" dirty="0">
              <a:solidFill>
                <a:srgbClr val="333333"/>
              </a:solidFill>
            </a:rPr>
            <a:t>3</a:t>
          </a:r>
        </a:p>
      </dgm:t>
    </dgm:pt>
    <dgm:pt modelId="{F7350CE4-3EA7-4081-873A-6C83F3CED3A9}" type="parTrans" cxnId="{C214A280-AE2A-495E-8CF3-B7C3A8478D30}">
      <dgm:prSet/>
      <dgm:spPr/>
      <dgm:t>
        <a:bodyPr/>
        <a:lstStyle/>
        <a:p>
          <a:endParaRPr lang="de-DE"/>
        </a:p>
      </dgm:t>
    </dgm:pt>
    <dgm:pt modelId="{A89B7273-B35E-4ABD-A074-E3D6A2C6AFCB}" type="sibTrans" cxnId="{C214A280-AE2A-495E-8CF3-B7C3A8478D30}">
      <dgm:prSet/>
      <dgm:spPr/>
      <dgm:t>
        <a:bodyPr/>
        <a:lstStyle/>
        <a:p>
          <a:endParaRPr lang="de-DE"/>
        </a:p>
      </dgm:t>
    </dgm:pt>
    <dgm:pt modelId="{885A497A-2285-4EF5-8136-9A18A1FF4EC9}" type="pres">
      <dgm:prSet presAssocID="{0B6FE80D-D70F-4959-8710-055237CBCF7E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45D19A51-6595-46BC-A744-5D4B913A3306}" type="pres">
      <dgm:prSet presAssocID="{243B83A2-1695-4952-B646-CAE3F0B32970}" presName="Accent1" presStyleCnt="0"/>
      <dgm:spPr/>
    </dgm:pt>
    <dgm:pt modelId="{DF7DD3FC-E479-465E-8061-AC85197AB2B7}" type="pres">
      <dgm:prSet presAssocID="{243B83A2-1695-4952-B646-CAE3F0B32970}" presName="Accent" presStyleLbl="node1" presStyleIdx="0" presStyleCnt="3"/>
      <dgm:spPr>
        <a:solidFill>
          <a:srgbClr val="C8D400"/>
        </a:solidFill>
      </dgm:spPr>
    </dgm:pt>
    <dgm:pt modelId="{0EADF42C-7EF4-4AFC-8012-CE4CCAE3BE0E}" type="pres">
      <dgm:prSet presAssocID="{243B83A2-1695-4952-B646-CAE3F0B32970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F11CBF8C-026F-44FA-BCEE-502933703F9C}" type="pres">
      <dgm:prSet presAssocID="{D09C63B0-278A-452A-BED4-016356680B11}" presName="Accent2" presStyleCnt="0"/>
      <dgm:spPr/>
    </dgm:pt>
    <dgm:pt modelId="{2E0D2688-25B8-497C-95FA-FF057463A25F}" type="pres">
      <dgm:prSet presAssocID="{D09C63B0-278A-452A-BED4-016356680B11}" presName="Accent" presStyleLbl="node1" presStyleIdx="1" presStyleCnt="3"/>
      <dgm:spPr>
        <a:solidFill>
          <a:srgbClr val="ABABAA"/>
        </a:solidFill>
      </dgm:spPr>
    </dgm:pt>
    <dgm:pt modelId="{0EA245D8-8A85-4EA3-9357-F25759C7ADEA}" type="pres">
      <dgm:prSet presAssocID="{D09C63B0-278A-452A-BED4-016356680B11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4C85133E-A60B-407F-828A-124615095117}" type="pres">
      <dgm:prSet presAssocID="{3AD73AD1-8B4F-4D9A-BDE5-B4FE50B0D65B}" presName="Accent3" presStyleCnt="0"/>
      <dgm:spPr/>
    </dgm:pt>
    <dgm:pt modelId="{E75C0F5D-C196-4605-B757-8E6568A08B0A}" type="pres">
      <dgm:prSet presAssocID="{3AD73AD1-8B4F-4D9A-BDE5-B4FE50B0D65B}" presName="Accent" presStyleLbl="node1" presStyleIdx="2" presStyleCnt="3"/>
      <dgm:spPr>
        <a:solidFill>
          <a:srgbClr val="333333"/>
        </a:solidFill>
      </dgm:spPr>
    </dgm:pt>
    <dgm:pt modelId="{C06FD73A-ED7B-4EE5-9F67-79776467BB4E}" type="pres">
      <dgm:prSet presAssocID="{3AD73AD1-8B4F-4D9A-BDE5-B4FE50B0D65B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B19D6D22-BE68-4AAE-A905-7CD77390D59C}" type="presOf" srcId="{3AD73AD1-8B4F-4D9A-BDE5-B4FE50B0D65B}" destId="{C06FD73A-ED7B-4EE5-9F67-79776467BB4E}" srcOrd="0" destOrd="0" presId="urn:microsoft.com/office/officeart/2009/layout/CircleArrowProcess"/>
    <dgm:cxn modelId="{C4214126-937F-47A5-9FDB-6D825073F226}" type="presOf" srcId="{0B6FE80D-D70F-4959-8710-055237CBCF7E}" destId="{885A497A-2285-4EF5-8136-9A18A1FF4EC9}" srcOrd="0" destOrd="0" presId="urn:microsoft.com/office/officeart/2009/layout/CircleArrowProcess"/>
    <dgm:cxn modelId="{B4DDAF46-AFC2-4A19-9EA7-A25E9A6E6BB7}" srcId="{0B6FE80D-D70F-4959-8710-055237CBCF7E}" destId="{D09C63B0-278A-452A-BED4-016356680B11}" srcOrd="1" destOrd="0" parTransId="{7489288D-A0CF-4E87-ACB7-67CE0F6EA4FE}" sibTransId="{5CF95B73-C535-4BF6-95C1-36B9F5CE60BF}"/>
    <dgm:cxn modelId="{CE051A4A-F268-4F33-A53B-8DC55CE1283A}" type="presOf" srcId="{243B83A2-1695-4952-B646-CAE3F0B32970}" destId="{0EADF42C-7EF4-4AFC-8012-CE4CCAE3BE0E}" srcOrd="0" destOrd="0" presId="urn:microsoft.com/office/officeart/2009/layout/CircleArrowProcess"/>
    <dgm:cxn modelId="{CD340653-D822-4FCA-B2EF-4AC44D65526A}" srcId="{0B6FE80D-D70F-4959-8710-055237CBCF7E}" destId="{243B83A2-1695-4952-B646-CAE3F0B32970}" srcOrd="0" destOrd="0" parTransId="{E874C45D-A883-4E60-A692-FDF5772C82DC}" sibTransId="{B247705F-0785-48EE-AF76-15CA5BF92FC7}"/>
    <dgm:cxn modelId="{C214A280-AE2A-495E-8CF3-B7C3A8478D30}" srcId="{0B6FE80D-D70F-4959-8710-055237CBCF7E}" destId="{3AD73AD1-8B4F-4D9A-BDE5-B4FE50B0D65B}" srcOrd="2" destOrd="0" parTransId="{F7350CE4-3EA7-4081-873A-6C83F3CED3A9}" sibTransId="{A89B7273-B35E-4ABD-A074-E3D6A2C6AFCB}"/>
    <dgm:cxn modelId="{37A6C28A-C5B2-49F7-915E-A1E474D12B3C}" type="presOf" srcId="{D09C63B0-278A-452A-BED4-016356680B11}" destId="{0EA245D8-8A85-4EA3-9357-F25759C7ADEA}" srcOrd="0" destOrd="0" presId="urn:microsoft.com/office/officeart/2009/layout/CircleArrowProcess"/>
    <dgm:cxn modelId="{5F529E4B-C821-4C4D-BFDA-81417DB1BBF0}" type="presParOf" srcId="{885A497A-2285-4EF5-8136-9A18A1FF4EC9}" destId="{45D19A51-6595-46BC-A744-5D4B913A3306}" srcOrd="0" destOrd="0" presId="urn:microsoft.com/office/officeart/2009/layout/CircleArrowProcess"/>
    <dgm:cxn modelId="{0866CCD9-8E43-46BB-AE6D-D637D5A3ADAA}" type="presParOf" srcId="{45D19A51-6595-46BC-A744-5D4B913A3306}" destId="{DF7DD3FC-E479-465E-8061-AC85197AB2B7}" srcOrd="0" destOrd="0" presId="urn:microsoft.com/office/officeart/2009/layout/CircleArrowProcess"/>
    <dgm:cxn modelId="{F4DC7EF7-5321-401E-B1F9-707CB6F98B0C}" type="presParOf" srcId="{885A497A-2285-4EF5-8136-9A18A1FF4EC9}" destId="{0EADF42C-7EF4-4AFC-8012-CE4CCAE3BE0E}" srcOrd="1" destOrd="0" presId="urn:microsoft.com/office/officeart/2009/layout/CircleArrowProcess"/>
    <dgm:cxn modelId="{B4B75B12-9AB6-40CA-8F74-A66DC5C13BDC}" type="presParOf" srcId="{885A497A-2285-4EF5-8136-9A18A1FF4EC9}" destId="{F11CBF8C-026F-44FA-BCEE-502933703F9C}" srcOrd="2" destOrd="0" presId="urn:microsoft.com/office/officeart/2009/layout/CircleArrowProcess"/>
    <dgm:cxn modelId="{96D5E7D3-20BE-408F-A658-6D261222D4B4}" type="presParOf" srcId="{F11CBF8C-026F-44FA-BCEE-502933703F9C}" destId="{2E0D2688-25B8-497C-95FA-FF057463A25F}" srcOrd="0" destOrd="0" presId="urn:microsoft.com/office/officeart/2009/layout/CircleArrowProcess"/>
    <dgm:cxn modelId="{C6D3B315-2288-47E1-8297-6050F4776855}" type="presParOf" srcId="{885A497A-2285-4EF5-8136-9A18A1FF4EC9}" destId="{0EA245D8-8A85-4EA3-9357-F25759C7ADEA}" srcOrd="3" destOrd="0" presId="urn:microsoft.com/office/officeart/2009/layout/CircleArrowProcess"/>
    <dgm:cxn modelId="{E0CCE760-3239-472A-A6A9-523A42E921E5}" type="presParOf" srcId="{885A497A-2285-4EF5-8136-9A18A1FF4EC9}" destId="{4C85133E-A60B-407F-828A-124615095117}" srcOrd="4" destOrd="0" presId="urn:microsoft.com/office/officeart/2009/layout/CircleArrowProcess"/>
    <dgm:cxn modelId="{9D4EF51E-1B9D-4D19-8CA5-E6912BB1B3A7}" type="presParOf" srcId="{4C85133E-A60B-407F-828A-124615095117}" destId="{E75C0F5D-C196-4605-B757-8E6568A08B0A}" srcOrd="0" destOrd="0" presId="urn:microsoft.com/office/officeart/2009/layout/CircleArrowProcess"/>
    <dgm:cxn modelId="{1CA46E71-E2C9-4BBC-AD8D-7C3A138D7FFD}" type="presParOf" srcId="{885A497A-2285-4EF5-8136-9A18A1FF4EC9}" destId="{C06FD73A-ED7B-4EE5-9F67-79776467BB4E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C0190AA-5447-40AA-9738-8DBA4AF2514C}" type="doc">
      <dgm:prSet loTypeId="urn:microsoft.com/office/officeart/2005/8/layout/gear1" loCatId="cycle" qsTypeId="urn:microsoft.com/office/officeart/2005/8/quickstyle/simple1" qsCatId="simple" csTypeId="urn:microsoft.com/office/officeart/2005/8/colors/colorful1" csCatId="colorful" phldr="1"/>
      <dgm:spPr/>
    </dgm:pt>
    <dgm:pt modelId="{1C717F7B-822F-4836-85DC-DF6B99AEC7AC}">
      <dgm:prSet phldrT="[Text]"/>
      <dgm:spPr>
        <a:solidFill>
          <a:srgbClr val="C8D400"/>
        </a:solidFill>
      </dgm:spPr>
      <dgm:t>
        <a:bodyPr/>
        <a:lstStyle/>
        <a:p>
          <a:r>
            <a:rPr lang="de-DE" dirty="0"/>
            <a:t>Drei</a:t>
          </a:r>
        </a:p>
      </dgm:t>
    </dgm:pt>
    <dgm:pt modelId="{26871126-B520-4145-B3FD-DE1998ED1F69}" type="parTrans" cxnId="{DFDD85B0-BFCB-402E-9356-19490F0161C9}">
      <dgm:prSet/>
      <dgm:spPr/>
      <dgm:t>
        <a:bodyPr/>
        <a:lstStyle/>
        <a:p>
          <a:endParaRPr lang="de-DE"/>
        </a:p>
      </dgm:t>
    </dgm:pt>
    <dgm:pt modelId="{8F90B17F-68AC-47FC-8830-0FF27AB2A800}" type="sibTrans" cxnId="{DFDD85B0-BFCB-402E-9356-19490F0161C9}">
      <dgm:prSet/>
      <dgm:spPr>
        <a:solidFill>
          <a:srgbClr val="C8D400"/>
        </a:solidFill>
      </dgm:spPr>
      <dgm:t>
        <a:bodyPr/>
        <a:lstStyle/>
        <a:p>
          <a:endParaRPr lang="de-DE"/>
        </a:p>
      </dgm:t>
    </dgm:pt>
    <dgm:pt modelId="{9AD6DDE6-2B67-4232-8C01-6F9BD2124C95}">
      <dgm:prSet phldrT="[Text]"/>
      <dgm:spPr>
        <a:solidFill>
          <a:srgbClr val="ABABAA"/>
        </a:solidFill>
      </dgm:spPr>
      <dgm:t>
        <a:bodyPr/>
        <a:lstStyle/>
        <a:p>
          <a:r>
            <a:rPr lang="de-DE" dirty="0"/>
            <a:t>Zwei</a:t>
          </a:r>
        </a:p>
      </dgm:t>
    </dgm:pt>
    <dgm:pt modelId="{5BE355D9-6EB5-482C-BFF6-CBD9A49DC013}" type="parTrans" cxnId="{A20E27E5-449E-4E90-9DC3-F0B06C392D7F}">
      <dgm:prSet/>
      <dgm:spPr/>
      <dgm:t>
        <a:bodyPr/>
        <a:lstStyle/>
        <a:p>
          <a:endParaRPr lang="de-DE"/>
        </a:p>
      </dgm:t>
    </dgm:pt>
    <dgm:pt modelId="{832A521D-ABF6-4FB4-B435-79B424FFAA43}" type="sibTrans" cxnId="{A20E27E5-449E-4E90-9DC3-F0B06C392D7F}">
      <dgm:prSet/>
      <dgm:spPr>
        <a:solidFill>
          <a:srgbClr val="ABABAA"/>
        </a:solidFill>
      </dgm:spPr>
      <dgm:t>
        <a:bodyPr/>
        <a:lstStyle/>
        <a:p>
          <a:endParaRPr lang="de-DE"/>
        </a:p>
      </dgm:t>
    </dgm:pt>
    <dgm:pt modelId="{178119ED-DA24-4074-854D-F936B9599F90}">
      <dgm:prSet phldrT="[Text]"/>
      <dgm:spPr>
        <a:solidFill>
          <a:srgbClr val="333333"/>
        </a:solidFill>
      </dgm:spPr>
      <dgm:t>
        <a:bodyPr/>
        <a:lstStyle/>
        <a:p>
          <a:r>
            <a:rPr lang="de-DE" dirty="0"/>
            <a:t>Eins</a:t>
          </a:r>
        </a:p>
      </dgm:t>
    </dgm:pt>
    <dgm:pt modelId="{5A99B49D-E541-45EB-902E-3993E346E28B}" type="parTrans" cxnId="{841E6F24-392E-4122-BF0D-2A7C74002CC4}">
      <dgm:prSet/>
      <dgm:spPr/>
      <dgm:t>
        <a:bodyPr/>
        <a:lstStyle/>
        <a:p>
          <a:endParaRPr lang="de-DE"/>
        </a:p>
      </dgm:t>
    </dgm:pt>
    <dgm:pt modelId="{32E24146-DAB3-41F8-B47C-F63E25A5645A}" type="sibTrans" cxnId="{841E6F24-392E-4122-BF0D-2A7C74002CC4}">
      <dgm:prSet/>
      <dgm:spPr>
        <a:solidFill>
          <a:srgbClr val="333333"/>
        </a:solidFill>
      </dgm:spPr>
      <dgm:t>
        <a:bodyPr/>
        <a:lstStyle/>
        <a:p>
          <a:endParaRPr lang="de-DE"/>
        </a:p>
      </dgm:t>
    </dgm:pt>
    <dgm:pt modelId="{D24AD2D7-2D45-4B25-ACFD-5D743F5ED5B9}" type="pres">
      <dgm:prSet presAssocID="{7C0190AA-5447-40AA-9738-8DBA4AF2514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03A7C94-E29D-4386-8A50-2B44268433C1}" type="pres">
      <dgm:prSet presAssocID="{1C717F7B-822F-4836-85DC-DF6B99AEC7AC}" presName="gear1" presStyleLbl="node1" presStyleIdx="0" presStyleCnt="3">
        <dgm:presLayoutVars>
          <dgm:chMax val="1"/>
          <dgm:bulletEnabled val="1"/>
        </dgm:presLayoutVars>
      </dgm:prSet>
      <dgm:spPr/>
    </dgm:pt>
    <dgm:pt modelId="{FCB3BFCB-BC59-4DDA-BE6C-F59F522F5FA1}" type="pres">
      <dgm:prSet presAssocID="{1C717F7B-822F-4836-85DC-DF6B99AEC7AC}" presName="gear1srcNode" presStyleLbl="node1" presStyleIdx="0" presStyleCnt="3"/>
      <dgm:spPr/>
    </dgm:pt>
    <dgm:pt modelId="{79B8ED0C-CADB-4ABE-84D5-11993F536CFD}" type="pres">
      <dgm:prSet presAssocID="{1C717F7B-822F-4836-85DC-DF6B99AEC7AC}" presName="gear1dstNode" presStyleLbl="node1" presStyleIdx="0" presStyleCnt="3"/>
      <dgm:spPr/>
    </dgm:pt>
    <dgm:pt modelId="{7F8520F0-6FE8-466A-BF24-89F1BDBFAB01}" type="pres">
      <dgm:prSet presAssocID="{9AD6DDE6-2B67-4232-8C01-6F9BD2124C95}" presName="gear2" presStyleLbl="node1" presStyleIdx="1" presStyleCnt="3">
        <dgm:presLayoutVars>
          <dgm:chMax val="1"/>
          <dgm:bulletEnabled val="1"/>
        </dgm:presLayoutVars>
      </dgm:prSet>
      <dgm:spPr/>
    </dgm:pt>
    <dgm:pt modelId="{45352A71-5311-410D-B730-B048DA50CA3C}" type="pres">
      <dgm:prSet presAssocID="{9AD6DDE6-2B67-4232-8C01-6F9BD2124C95}" presName="gear2srcNode" presStyleLbl="node1" presStyleIdx="1" presStyleCnt="3"/>
      <dgm:spPr/>
    </dgm:pt>
    <dgm:pt modelId="{F4267B9F-431B-4290-A28E-9F9C6BFE04A6}" type="pres">
      <dgm:prSet presAssocID="{9AD6DDE6-2B67-4232-8C01-6F9BD2124C95}" presName="gear2dstNode" presStyleLbl="node1" presStyleIdx="1" presStyleCnt="3"/>
      <dgm:spPr/>
    </dgm:pt>
    <dgm:pt modelId="{57503191-8192-45B4-92B1-9B049066E5CB}" type="pres">
      <dgm:prSet presAssocID="{178119ED-DA24-4074-854D-F936B9599F90}" presName="gear3" presStyleLbl="node1" presStyleIdx="2" presStyleCnt="3"/>
      <dgm:spPr/>
    </dgm:pt>
    <dgm:pt modelId="{6F94FCBD-6E0B-4960-83B4-478C7C8FBB87}" type="pres">
      <dgm:prSet presAssocID="{178119ED-DA24-4074-854D-F936B9599F9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094C5F17-0D7E-4DB6-A55B-8B92DAF81C52}" type="pres">
      <dgm:prSet presAssocID="{178119ED-DA24-4074-854D-F936B9599F90}" presName="gear3srcNode" presStyleLbl="node1" presStyleIdx="2" presStyleCnt="3"/>
      <dgm:spPr/>
    </dgm:pt>
    <dgm:pt modelId="{46416DF8-43A5-4D2F-A98C-FA091C84C5F7}" type="pres">
      <dgm:prSet presAssocID="{178119ED-DA24-4074-854D-F936B9599F90}" presName="gear3dstNode" presStyleLbl="node1" presStyleIdx="2" presStyleCnt="3"/>
      <dgm:spPr/>
    </dgm:pt>
    <dgm:pt modelId="{AF3A7541-6C3D-4D80-A176-CD17CEE23B8F}" type="pres">
      <dgm:prSet presAssocID="{8F90B17F-68AC-47FC-8830-0FF27AB2A800}" presName="connector1" presStyleLbl="sibTrans2D1" presStyleIdx="0" presStyleCnt="3"/>
      <dgm:spPr/>
    </dgm:pt>
    <dgm:pt modelId="{307EE8D6-CF06-4C39-8746-20D3DAA92C67}" type="pres">
      <dgm:prSet presAssocID="{832A521D-ABF6-4FB4-B435-79B424FFAA43}" presName="connector2" presStyleLbl="sibTrans2D1" presStyleIdx="1" presStyleCnt="3"/>
      <dgm:spPr/>
    </dgm:pt>
    <dgm:pt modelId="{3AAC1951-0C65-4296-9B12-64CEC562DE67}" type="pres">
      <dgm:prSet presAssocID="{32E24146-DAB3-41F8-B47C-F63E25A5645A}" presName="connector3" presStyleLbl="sibTrans2D1" presStyleIdx="2" presStyleCnt="3"/>
      <dgm:spPr/>
    </dgm:pt>
  </dgm:ptLst>
  <dgm:cxnLst>
    <dgm:cxn modelId="{A1787707-E1B0-4970-BB0C-0CFD8239785A}" type="presOf" srcId="{178119ED-DA24-4074-854D-F936B9599F90}" destId="{57503191-8192-45B4-92B1-9B049066E5CB}" srcOrd="0" destOrd="0" presId="urn:microsoft.com/office/officeart/2005/8/layout/gear1"/>
    <dgm:cxn modelId="{E830F01F-A202-41CD-967D-EEB6F18B44A9}" type="presOf" srcId="{9AD6DDE6-2B67-4232-8C01-6F9BD2124C95}" destId="{45352A71-5311-410D-B730-B048DA50CA3C}" srcOrd="1" destOrd="0" presId="urn:microsoft.com/office/officeart/2005/8/layout/gear1"/>
    <dgm:cxn modelId="{841E6F24-392E-4122-BF0D-2A7C74002CC4}" srcId="{7C0190AA-5447-40AA-9738-8DBA4AF2514C}" destId="{178119ED-DA24-4074-854D-F936B9599F90}" srcOrd="2" destOrd="0" parTransId="{5A99B49D-E541-45EB-902E-3993E346E28B}" sibTransId="{32E24146-DAB3-41F8-B47C-F63E25A5645A}"/>
    <dgm:cxn modelId="{289CC72C-E21E-4A06-8F68-B020DCE82CFE}" type="presOf" srcId="{1C717F7B-822F-4836-85DC-DF6B99AEC7AC}" destId="{79B8ED0C-CADB-4ABE-84D5-11993F536CFD}" srcOrd="2" destOrd="0" presId="urn:microsoft.com/office/officeart/2005/8/layout/gear1"/>
    <dgm:cxn modelId="{5BECEE3B-7584-4564-B3EF-527EADF93D5A}" type="presOf" srcId="{178119ED-DA24-4074-854D-F936B9599F90}" destId="{46416DF8-43A5-4D2F-A98C-FA091C84C5F7}" srcOrd="3" destOrd="0" presId="urn:microsoft.com/office/officeart/2005/8/layout/gear1"/>
    <dgm:cxn modelId="{DF49193E-7925-4583-BD1F-F3B4C5D3C0AA}" type="presOf" srcId="{9AD6DDE6-2B67-4232-8C01-6F9BD2124C95}" destId="{F4267B9F-431B-4290-A28E-9F9C6BFE04A6}" srcOrd="2" destOrd="0" presId="urn:microsoft.com/office/officeart/2005/8/layout/gear1"/>
    <dgm:cxn modelId="{527F123F-B9C5-49EF-9481-0A97B18AB4C1}" type="presOf" srcId="{178119ED-DA24-4074-854D-F936B9599F90}" destId="{6F94FCBD-6E0B-4960-83B4-478C7C8FBB87}" srcOrd="1" destOrd="0" presId="urn:microsoft.com/office/officeart/2005/8/layout/gear1"/>
    <dgm:cxn modelId="{AA3F4C51-DEE6-4B10-802C-E00DE2FE4659}" type="presOf" srcId="{8F90B17F-68AC-47FC-8830-0FF27AB2A800}" destId="{AF3A7541-6C3D-4D80-A176-CD17CEE23B8F}" srcOrd="0" destOrd="0" presId="urn:microsoft.com/office/officeart/2005/8/layout/gear1"/>
    <dgm:cxn modelId="{83BE3E6E-8CA4-4618-9BD7-70FF6742DCFB}" type="presOf" srcId="{9AD6DDE6-2B67-4232-8C01-6F9BD2124C95}" destId="{7F8520F0-6FE8-466A-BF24-89F1BDBFAB01}" srcOrd="0" destOrd="0" presId="urn:microsoft.com/office/officeart/2005/8/layout/gear1"/>
    <dgm:cxn modelId="{9F22C287-E265-4F5A-BF58-B4FD82722A6D}" type="presOf" srcId="{7C0190AA-5447-40AA-9738-8DBA4AF2514C}" destId="{D24AD2D7-2D45-4B25-ACFD-5D743F5ED5B9}" srcOrd="0" destOrd="0" presId="urn:microsoft.com/office/officeart/2005/8/layout/gear1"/>
    <dgm:cxn modelId="{2A0B6894-1ACA-413B-8E14-D90327E29CA4}" type="presOf" srcId="{32E24146-DAB3-41F8-B47C-F63E25A5645A}" destId="{3AAC1951-0C65-4296-9B12-64CEC562DE67}" srcOrd="0" destOrd="0" presId="urn:microsoft.com/office/officeart/2005/8/layout/gear1"/>
    <dgm:cxn modelId="{DFDD85B0-BFCB-402E-9356-19490F0161C9}" srcId="{7C0190AA-5447-40AA-9738-8DBA4AF2514C}" destId="{1C717F7B-822F-4836-85DC-DF6B99AEC7AC}" srcOrd="0" destOrd="0" parTransId="{26871126-B520-4145-B3FD-DE1998ED1F69}" sibTransId="{8F90B17F-68AC-47FC-8830-0FF27AB2A800}"/>
    <dgm:cxn modelId="{436236DD-49D6-449D-BF5F-EFB97279959A}" type="presOf" srcId="{1C717F7B-822F-4836-85DC-DF6B99AEC7AC}" destId="{FCB3BFCB-BC59-4DDA-BE6C-F59F522F5FA1}" srcOrd="1" destOrd="0" presId="urn:microsoft.com/office/officeart/2005/8/layout/gear1"/>
    <dgm:cxn modelId="{F3D6D6E3-B1A0-4750-926C-3F9E66CD816B}" type="presOf" srcId="{1C717F7B-822F-4836-85DC-DF6B99AEC7AC}" destId="{003A7C94-E29D-4386-8A50-2B44268433C1}" srcOrd="0" destOrd="0" presId="urn:microsoft.com/office/officeart/2005/8/layout/gear1"/>
    <dgm:cxn modelId="{A20E27E5-449E-4E90-9DC3-F0B06C392D7F}" srcId="{7C0190AA-5447-40AA-9738-8DBA4AF2514C}" destId="{9AD6DDE6-2B67-4232-8C01-6F9BD2124C95}" srcOrd="1" destOrd="0" parTransId="{5BE355D9-6EB5-482C-BFF6-CBD9A49DC013}" sibTransId="{832A521D-ABF6-4FB4-B435-79B424FFAA43}"/>
    <dgm:cxn modelId="{2AD9A1E6-A775-4047-9359-A2119CB888F7}" type="presOf" srcId="{832A521D-ABF6-4FB4-B435-79B424FFAA43}" destId="{307EE8D6-CF06-4C39-8746-20D3DAA92C67}" srcOrd="0" destOrd="0" presId="urn:microsoft.com/office/officeart/2005/8/layout/gear1"/>
    <dgm:cxn modelId="{B05313F8-1CD0-412F-8E83-A30AC5BF3369}" type="presOf" srcId="{178119ED-DA24-4074-854D-F936B9599F90}" destId="{094C5F17-0D7E-4DB6-A55B-8B92DAF81C52}" srcOrd="2" destOrd="0" presId="urn:microsoft.com/office/officeart/2005/8/layout/gear1"/>
    <dgm:cxn modelId="{D93F0C47-2C5D-4207-B294-513CB9065845}" type="presParOf" srcId="{D24AD2D7-2D45-4B25-ACFD-5D743F5ED5B9}" destId="{003A7C94-E29D-4386-8A50-2B44268433C1}" srcOrd="0" destOrd="0" presId="urn:microsoft.com/office/officeart/2005/8/layout/gear1"/>
    <dgm:cxn modelId="{C3FACAAB-8F96-41A8-A304-1E2A95953BCA}" type="presParOf" srcId="{D24AD2D7-2D45-4B25-ACFD-5D743F5ED5B9}" destId="{FCB3BFCB-BC59-4DDA-BE6C-F59F522F5FA1}" srcOrd="1" destOrd="0" presId="urn:microsoft.com/office/officeart/2005/8/layout/gear1"/>
    <dgm:cxn modelId="{D695796B-99CA-4DF0-BEC4-7FCCEFFF2C05}" type="presParOf" srcId="{D24AD2D7-2D45-4B25-ACFD-5D743F5ED5B9}" destId="{79B8ED0C-CADB-4ABE-84D5-11993F536CFD}" srcOrd="2" destOrd="0" presId="urn:microsoft.com/office/officeart/2005/8/layout/gear1"/>
    <dgm:cxn modelId="{0FE6BA5E-816A-4449-A2C1-0A153D8D408F}" type="presParOf" srcId="{D24AD2D7-2D45-4B25-ACFD-5D743F5ED5B9}" destId="{7F8520F0-6FE8-466A-BF24-89F1BDBFAB01}" srcOrd="3" destOrd="0" presId="urn:microsoft.com/office/officeart/2005/8/layout/gear1"/>
    <dgm:cxn modelId="{499900B6-ABE9-4C91-BF19-3313933EF492}" type="presParOf" srcId="{D24AD2D7-2D45-4B25-ACFD-5D743F5ED5B9}" destId="{45352A71-5311-410D-B730-B048DA50CA3C}" srcOrd="4" destOrd="0" presId="urn:microsoft.com/office/officeart/2005/8/layout/gear1"/>
    <dgm:cxn modelId="{26EA110F-5D34-4BA9-ACFD-644544996DDE}" type="presParOf" srcId="{D24AD2D7-2D45-4B25-ACFD-5D743F5ED5B9}" destId="{F4267B9F-431B-4290-A28E-9F9C6BFE04A6}" srcOrd="5" destOrd="0" presId="urn:microsoft.com/office/officeart/2005/8/layout/gear1"/>
    <dgm:cxn modelId="{9F78ADF2-DA82-4690-8A4C-838CF199FB0F}" type="presParOf" srcId="{D24AD2D7-2D45-4B25-ACFD-5D743F5ED5B9}" destId="{57503191-8192-45B4-92B1-9B049066E5CB}" srcOrd="6" destOrd="0" presId="urn:microsoft.com/office/officeart/2005/8/layout/gear1"/>
    <dgm:cxn modelId="{B08814C0-AEE5-4388-86CF-56DC9AD01BA6}" type="presParOf" srcId="{D24AD2D7-2D45-4B25-ACFD-5D743F5ED5B9}" destId="{6F94FCBD-6E0B-4960-83B4-478C7C8FBB87}" srcOrd="7" destOrd="0" presId="urn:microsoft.com/office/officeart/2005/8/layout/gear1"/>
    <dgm:cxn modelId="{4CCDCC86-D94D-400B-A6EA-0CBFB2961174}" type="presParOf" srcId="{D24AD2D7-2D45-4B25-ACFD-5D743F5ED5B9}" destId="{094C5F17-0D7E-4DB6-A55B-8B92DAF81C52}" srcOrd="8" destOrd="0" presId="urn:microsoft.com/office/officeart/2005/8/layout/gear1"/>
    <dgm:cxn modelId="{37D5FC96-947D-4D0F-B0EC-024A2064FF70}" type="presParOf" srcId="{D24AD2D7-2D45-4B25-ACFD-5D743F5ED5B9}" destId="{46416DF8-43A5-4D2F-A98C-FA091C84C5F7}" srcOrd="9" destOrd="0" presId="urn:microsoft.com/office/officeart/2005/8/layout/gear1"/>
    <dgm:cxn modelId="{D314612E-DE53-49CB-BAC2-317B519A45A5}" type="presParOf" srcId="{D24AD2D7-2D45-4B25-ACFD-5D743F5ED5B9}" destId="{AF3A7541-6C3D-4D80-A176-CD17CEE23B8F}" srcOrd="10" destOrd="0" presId="urn:microsoft.com/office/officeart/2005/8/layout/gear1"/>
    <dgm:cxn modelId="{B2F02882-DBC7-46FF-B0F3-AC3BB0B3BD61}" type="presParOf" srcId="{D24AD2D7-2D45-4B25-ACFD-5D743F5ED5B9}" destId="{307EE8D6-CF06-4C39-8746-20D3DAA92C67}" srcOrd="11" destOrd="0" presId="urn:microsoft.com/office/officeart/2005/8/layout/gear1"/>
    <dgm:cxn modelId="{C0043371-97FB-42DD-A1A8-50501FC060E7}" type="presParOf" srcId="{D24AD2D7-2D45-4B25-ACFD-5D743F5ED5B9}" destId="{3AAC1951-0C65-4296-9B12-64CEC562DE6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42FCB1-483A-4664-BB49-3F76EBBDD8C7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0B518F2F-1DA2-470E-84DE-55430CAB586F}">
      <dgm:prSet phldrT="[Text]"/>
      <dgm:spPr>
        <a:solidFill>
          <a:srgbClr val="C8D400"/>
        </a:solidFill>
      </dgm:spPr>
      <dgm:t>
        <a:bodyPr/>
        <a:lstStyle/>
        <a:p>
          <a:r>
            <a:rPr lang="de-DE" dirty="0"/>
            <a:t>THEMA 1</a:t>
          </a:r>
        </a:p>
      </dgm:t>
    </dgm:pt>
    <dgm:pt modelId="{6A37A3A7-7BB0-40DE-87F4-6B80CDD1D9F7}" type="parTrans" cxnId="{30A25684-E59C-4D34-99DE-56BBD5FB3F67}">
      <dgm:prSet/>
      <dgm:spPr/>
      <dgm:t>
        <a:bodyPr/>
        <a:lstStyle/>
        <a:p>
          <a:endParaRPr lang="de-DE"/>
        </a:p>
      </dgm:t>
    </dgm:pt>
    <dgm:pt modelId="{101A8080-2A5D-4BD3-86E9-04189A09A7B1}" type="sibTrans" cxnId="{30A25684-E59C-4D34-99DE-56BBD5FB3F67}">
      <dgm:prSet/>
      <dgm:spPr/>
      <dgm:t>
        <a:bodyPr/>
        <a:lstStyle/>
        <a:p>
          <a:endParaRPr lang="de-DE"/>
        </a:p>
      </dgm:t>
    </dgm:pt>
    <dgm:pt modelId="{FF93C541-559D-49EF-8AA1-75119B3401E0}">
      <dgm:prSet phldrT="[Text]"/>
      <dgm:spPr>
        <a:ln>
          <a:solidFill>
            <a:srgbClr val="C8D400"/>
          </a:solidFill>
        </a:ln>
      </dgm:spPr>
      <dgm:t>
        <a:bodyPr/>
        <a:lstStyle/>
        <a:p>
          <a:r>
            <a:rPr lang="de-DE" dirty="0" err="1"/>
            <a:t>Lorem</a:t>
          </a:r>
          <a:r>
            <a:rPr lang="de-DE" dirty="0"/>
            <a:t> </a:t>
          </a:r>
          <a:r>
            <a:rPr lang="de-DE" dirty="0" err="1"/>
            <a:t>ipsum</a:t>
          </a:r>
          <a:r>
            <a:rPr lang="de-DE" dirty="0"/>
            <a:t> </a:t>
          </a:r>
          <a:r>
            <a:rPr lang="de-DE" dirty="0" err="1"/>
            <a:t>dolor</a:t>
          </a:r>
          <a:r>
            <a:rPr lang="de-DE" dirty="0"/>
            <a:t> </a:t>
          </a:r>
          <a:r>
            <a:rPr lang="de-DE" dirty="0" err="1"/>
            <a:t>sit</a:t>
          </a:r>
          <a:r>
            <a:rPr lang="de-DE" dirty="0"/>
            <a:t> </a:t>
          </a:r>
          <a:r>
            <a:rPr lang="de-DE" dirty="0" err="1"/>
            <a:t>amet</a:t>
          </a:r>
          <a:r>
            <a:rPr lang="de-DE" dirty="0"/>
            <a:t>, </a:t>
          </a:r>
          <a:r>
            <a:rPr lang="de-DE" dirty="0" err="1"/>
            <a:t>consectetuer</a:t>
          </a:r>
          <a:r>
            <a:rPr lang="de-DE" dirty="0"/>
            <a:t> </a:t>
          </a:r>
          <a:r>
            <a:rPr lang="de-DE" dirty="0" err="1"/>
            <a:t>adipiscing</a:t>
          </a:r>
          <a:r>
            <a:rPr lang="de-DE" dirty="0"/>
            <a:t> </a:t>
          </a:r>
          <a:r>
            <a:rPr lang="de-DE" dirty="0" err="1"/>
            <a:t>elit</a:t>
          </a:r>
          <a:r>
            <a:rPr lang="de-DE" dirty="0"/>
            <a:t>. </a:t>
          </a:r>
        </a:p>
      </dgm:t>
    </dgm:pt>
    <dgm:pt modelId="{0A8DB29E-0883-4277-8402-F35801B86839}" type="parTrans" cxnId="{42A0AB3E-1199-4582-A9C3-7A1A76A61C81}">
      <dgm:prSet/>
      <dgm:spPr/>
      <dgm:t>
        <a:bodyPr/>
        <a:lstStyle/>
        <a:p>
          <a:endParaRPr lang="de-DE"/>
        </a:p>
      </dgm:t>
    </dgm:pt>
    <dgm:pt modelId="{1B21BECC-FCFA-4C81-9E53-FCB6D969F30B}" type="sibTrans" cxnId="{42A0AB3E-1199-4582-A9C3-7A1A76A61C81}">
      <dgm:prSet/>
      <dgm:spPr/>
      <dgm:t>
        <a:bodyPr/>
        <a:lstStyle/>
        <a:p>
          <a:endParaRPr lang="de-DE"/>
        </a:p>
      </dgm:t>
    </dgm:pt>
    <dgm:pt modelId="{8CCF7BB2-9BFA-481F-9431-D739456817DE}">
      <dgm:prSet phldrT="[Text]"/>
      <dgm:spPr>
        <a:ln>
          <a:solidFill>
            <a:srgbClr val="ABABAA"/>
          </a:solidFill>
        </a:ln>
      </dgm:spPr>
      <dgm:t>
        <a:bodyPr/>
        <a:lstStyle/>
        <a:p>
          <a:r>
            <a:rPr lang="de-DE" dirty="0" err="1"/>
            <a:t>Lorem</a:t>
          </a:r>
          <a:r>
            <a:rPr lang="de-DE" dirty="0"/>
            <a:t> </a:t>
          </a:r>
          <a:r>
            <a:rPr lang="de-DE" dirty="0" err="1"/>
            <a:t>ipsum</a:t>
          </a:r>
          <a:r>
            <a:rPr lang="de-DE" dirty="0"/>
            <a:t> </a:t>
          </a:r>
          <a:r>
            <a:rPr lang="de-DE" dirty="0" err="1"/>
            <a:t>dolor</a:t>
          </a:r>
          <a:r>
            <a:rPr lang="de-DE" dirty="0"/>
            <a:t> </a:t>
          </a:r>
          <a:r>
            <a:rPr lang="de-DE" dirty="0" err="1"/>
            <a:t>sit</a:t>
          </a:r>
          <a:r>
            <a:rPr lang="de-DE" dirty="0"/>
            <a:t> </a:t>
          </a:r>
          <a:r>
            <a:rPr lang="de-DE" dirty="0" err="1"/>
            <a:t>amet</a:t>
          </a:r>
          <a:r>
            <a:rPr lang="de-DE" dirty="0"/>
            <a:t>, </a:t>
          </a:r>
          <a:r>
            <a:rPr lang="de-DE" dirty="0" err="1"/>
            <a:t>consectetuer</a:t>
          </a:r>
          <a:r>
            <a:rPr lang="de-DE" dirty="0"/>
            <a:t> </a:t>
          </a:r>
          <a:r>
            <a:rPr lang="de-DE" dirty="0" err="1"/>
            <a:t>adipiscing</a:t>
          </a:r>
          <a:r>
            <a:rPr lang="de-DE" dirty="0"/>
            <a:t> </a:t>
          </a:r>
          <a:r>
            <a:rPr lang="de-DE" dirty="0" err="1"/>
            <a:t>elit</a:t>
          </a:r>
          <a:r>
            <a:rPr lang="de-DE" dirty="0"/>
            <a:t>. </a:t>
          </a:r>
        </a:p>
      </dgm:t>
    </dgm:pt>
    <dgm:pt modelId="{946754E5-DCB8-4D1C-88BD-F3A767666702}" type="parTrans" cxnId="{C0905020-0002-43D1-9FA2-74357469A305}">
      <dgm:prSet/>
      <dgm:spPr/>
      <dgm:t>
        <a:bodyPr/>
        <a:lstStyle/>
        <a:p>
          <a:endParaRPr lang="de-DE"/>
        </a:p>
      </dgm:t>
    </dgm:pt>
    <dgm:pt modelId="{4F740B79-100C-4FA4-8D48-B5813C0B1397}" type="sibTrans" cxnId="{C0905020-0002-43D1-9FA2-74357469A305}">
      <dgm:prSet/>
      <dgm:spPr/>
      <dgm:t>
        <a:bodyPr/>
        <a:lstStyle/>
        <a:p>
          <a:endParaRPr lang="de-DE"/>
        </a:p>
      </dgm:t>
    </dgm:pt>
    <dgm:pt modelId="{04B1ED88-0F6F-4E46-ADE8-AA0FB84AC2FF}">
      <dgm:prSet phldrT="[Text]"/>
      <dgm:spPr>
        <a:solidFill>
          <a:srgbClr val="333333"/>
        </a:solidFill>
      </dgm:spPr>
      <dgm:t>
        <a:bodyPr/>
        <a:lstStyle/>
        <a:p>
          <a:r>
            <a:rPr lang="de-DE" dirty="0"/>
            <a:t>THEMA 3</a:t>
          </a:r>
        </a:p>
      </dgm:t>
    </dgm:pt>
    <dgm:pt modelId="{79EAC8D3-1B93-4670-ACC4-40708717D957}" type="parTrans" cxnId="{9E0260AD-8B1B-42AF-AE4A-2C74E209BD39}">
      <dgm:prSet/>
      <dgm:spPr/>
      <dgm:t>
        <a:bodyPr/>
        <a:lstStyle/>
        <a:p>
          <a:endParaRPr lang="de-DE"/>
        </a:p>
      </dgm:t>
    </dgm:pt>
    <dgm:pt modelId="{901532EF-EB8E-49E0-A691-97C3E6737FDB}" type="sibTrans" cxnId="{9E0260AD-8B1B-42AF-AE4A-2C74E209BD39}">
      <dgm:prSet/>
      <dgm:spPr/>
      <dgm:t>
        <a:bodyPr/>
        <a:lstStyle/>
        <a:p>
          <a:endParaRPr lang="de-DE"/>
        </a:p>
      </dgm:t>
    </dgm:pt>
    <dgm:pt modelId="{81EE98B8-0B85-4329-BC9D-B0E392B37AF1}">
      <dgm:prSet phldrT="[Text]"/>
      <dgm:spPr>
        <a:ln>
          <a:solidFill>
            <a:srgbClr val="333333"/>
          </a:solidFill>
        </a:ln>
      </dgm:spPr>
      <dgm:t>
        <a:bodyPr/>
        <a:lstStyle/>
        <a:p>
          <a:r>
            <a:rPr lang="de-DE" dirty="0" err="1"/>
            <a:t>Lorem</a:t>
          </a:r>
          <a:r>
            <a:rPr lang="de-DE" dirty="0"/>
            <a:t> </a:t>
          </a:r>
          <a:r>
            <a:rPr lang="de-DE" dirty="0" err="1"/>
            <a:t>ipsum</a:t>
          </a:r>
          <a:r>
            <a:rPr lang="de-DE" dirty="0"/>
            <a:t> </a:t>
          </a:r>
          <a:r>
            <a:rPr lang="de-DE" dirty="0" err="1"/>
            <a:t>dolor</a:t>
          </a:r>
          <a:r>
            <a:rPr lang="de-DE" dirty="0"/>
            <a:t> </a:t>
          </a:r>
          <a:r>
            <a:rPr lang="de-DE" dirty="0" err="1"/>
            <a:t>sit</a:t>
          </a:r>
          <a:r>
            <a:rPr lang="de-DE" dirty="0"/>
            <a:t> </a:t>
          </a:r>
          <a:r>
            <a:rPr lang="de-DE" dirty="0" err="1"/>
            <a:t>amet</a:t>
          </a:r>
          <a:r>
            <a:rPr lang="de-DE" dirty="0"/>
            <a:t>, </a:t>
          </a:r>
          <a:r>
            <a:rPr lang="de-DE" dirty="0" err="1"/>
            <a:t>consectetuer</a:t>
          </a:r>
          <a:r>
            <a:rPr lang="de-DE" dirty="0"/>
            <a:t> </a:t>
          </a:r>
          <a:r>
            <a:rPr lang="de-DE" dirty="0" err="1"/>
            <a:t>adipiscing</a:t>
          </a:r>
          <a:r>
            <a:rPr lang="de-DE" dirty="0"/>
            <a:t> </a:t>
          </a:r>
          <a:r>
            <a:rPr lang="de-DE" dirty="0" err="1"/>
            <a:t>elit</a:t>
          </a:r>
          <a:r>
            <a:rPr lang="de-DE" dirty="0"/>
            <a:t>. </a:t>
          </a:r>
        </a:p>
      </dgm:t>
    </dgm:pt>
    <dgm:pt modelId="{21BF88B2-0DB3-45B1-B412-721A9D635914}" type="parTrans" cxnId="{304C93B1-4A42-4831-8609-4405F131C53B}">
      <dgm:prSet/>
      <dgm:spPr/>
      <dgm:t>
        <a:bodyPr/>
        <a:lstStyle/>
        <a:p>
          <a:endParaRPr lang="de-DE"/>
        </a:p>
      </dgm:t>
    </dgm:pt>
    <dgm:pt modelId="{D706F32F-BE97-45DD-8EF7-3E69D6FBFA4F}" type="sibTrans" cxnId="{304C93B1-4A42-4831-8609-4405F131C53B}">
      <dgm:prSet/>
      <dgm:spPr/>
      <dgm:t>
        <a:bodyPr/>
        <a:lstStyle/>
        <a:p>
          <a:endParaRPr lang="de-DE"/>
        </a:p>
      </dgm:t>
    </dgm:pt>
    <dgm:pt modelId="{AF468C41-6C5B-4882-9D3D-03826F740F58}">
      <dgm:prSet phldrT="[Text]"/>
      <dgm:spPr>
        <a:solidFill>
          <a:srgbClr val="ABABAA"/>
        </a:solidFill>
      </dgm:spPr>
      <dgm:t>
        <a:bodyPr/>
        <a:lstStyle/>
        <a:p>
          <a:r>
            <a:rPr lang="de-DE" dirty="0"/>
            <a:t>THEMA 2</a:t>
          </a:r>
        </a:p>
      </dgm:t>
    </dgm:pt>
    <dgm:pt modelId="{F9F19F20-C2A3-4742-B01B-AE283DEB397A}" type="parTrans" cxnId="{E3F6DEDF-ACA5-438C-829C-C1283A3C3FC1}">
      <dgm:prSet/>
      <dgm:spPr/>
      <dgm:t>
        <a:bodyPr/>
        <a:lstStyle/>
        <a:p>
          <a:endParaRPr lang="de-DE"/>
        </a:p>
      </dgm:t>
    </dgm:pt>
    <dgm:pt modelId="{564F8797-5CE7-475F-B338-04C746CB7575}" type="sibTrans" cxnId="{E3F6DEDF-ACA5-438C-829C-C1283A3C3FC1}">
      <dgm:prSet/>
      <dgm:spPr/>
      <dgm:t>
        <a:bodyPr/>
        <a:lstStyle/>
        <a:p>
          <a:endParaRPr lang="de-DE"/>
        </a:p>
      </dgm:t>
    </dgm:pt>
    <dgm:pt modelId="{19A2F4F9-3F5E-4DCB-8E8D-7BF700DE69A4}">
      <dgm:prSet phldrT="[Text]"/>
      <dgm:spPr>
        <a:ln>
          <a:solidFill>
            <a:srgbClr val="C8D400"/>
          </a:solidFill>
        </a:ln>
      </dgm:spPr>
      <dgm:t>
        <a:bodyPr/>
        <a:lstStyle/>
        <a:p>
          <a:r>
            <a:rPr lang="de-DE" dirty="0"/>
            <a:t>Maecenas </a:t>
          </a:r>
          <a:r>
            <a:rPr lang="de-DE" dirty="0" err="1"/>
            <a:t>porttitor</a:t>
          </a:r>
          <a:r>
            <a:rPr lang="de-DE" dirty="0"/>
            <a:t> </a:t>
          </a:r>
          <a:r>
            <a:rPr lang="de-DE" dirty="0" err="1"/>
            <a:t>congue</a:t>
          </a:r>
          <a:r>
            <a:rPr lang="de-DE" dirty="0"/>
            <a:t> </a:t>
          </a:r>
          <a:r>
            <a:rPr lang="de-DE" dirty="0" err="1"/>
            <a:t>massa</a:t>
          </a:r>
          <a:r>
            <a:rPr lang="de-DE" dirty="0"/>
            <a:t>. </a:t>
          </a:r>
        </a:p>
      </dgm:t>
    </dgm:pt>
    <dgm:pt modelId="{E97138AB-D9CE-4227-85E5-240F85485EF3}" type="parTrans" cxnId="{3DEF10C3-F3E0-40F3-8A00-FFB8445B9017}">
      <dgm:prSet/>
      <dgm:spPr/>
      <dgm:t>
        <a:bodyPr/>
        <a:lstStyle/>
        <a:p>
          <a:endParaRPr lang="de-DE"/>
        </a:p>
      </dgm:t>
    </dgm:pt>
    <dgm:pt modelId="{D4756177-3395-4484-8D6D-CA6CD3545AC9}" type="sibTrans" cxnId="{3DEF10C3-F3E0-40F3-8A00-FFB8445B9017}">
      <dgm:prSet/>
      <dgm:spPr/>
      <dgm:t>
        <a:bodyPr/>
        <a:lstStyle/>
        <a:p>
          <a:endParaRPr lang="de-DE"/>
        </a:p>
      </dgm:t>
    </dgm:pt>
    <dgm:pt modelId="{5EA60F94-6E3F-481D-9FCB-F47D142E1917}">
      <dgm:prSet/>
      <dgm:spPr/>
      <dgm:t>
        <a:bodyPr/>
        <a:lstStyle/>
        <a:p>
          <a:r>
            <a:rPr lang="de-DE" dirty="0"/>
            <a:t>Maecenas </a:t>
          </a:r>
          <a:r>
            <a:rPr lang="de-DE" dirty="0" err="1"/>
            <a:t>porttitor</a:t>
          </a:r>
          <a:r>
            <a:rPr lang="de-DE" dirty="0"/>
            <a:t> </a:t>
          </a:r>
          <a:r>
            <a:rPr lang="de-DE" dirty="0" err="1"/>
            <a:t>congue</a:t>
          </a:r>
          <a:r>
            <a:rPr lang="de-DE" dirty="0"/>
            <a:t> </a:t>
          </a:r>
          <a:r>
            <a:rPr lang="de-DE" dirty="0" err="1"/>
            <a:t>massa</a:t>
          </a:r>
          <a:r>
            <a:rPr lang="de-DE" dirty="0"/>
            <a:t>. </a:t>
          </a:r>
        </a:p>
      </dgm:t>
    </dgm:pt>
    <dgm:pt modelId="{8490F0BD-5A18-47FE-914F-7CAB39C33782}" type="parTrans" cxnId="{9AE4AFCA-4EB8-4F7F-B007-7A9D710F5865}">
      <dgm:prSet/>
      <dgm:spPr/>
      <dgm:t>
        <a:bodyPr/>
        <a:lstStyle/>
        <a:p>
          <a:endParaRPr lang="de-DE"/>
        </a:p>
      </dgm:t>
    </dgm:pt>
    <dgm:pt modelId="{8C924873-00F4-4513-AAFD-D69521B9705C}" type="sibTrans" cxnId="{9AE4AFCA-4EB8-4F7F-B007-7A9D710F5865}">
      <dgm:prSet/>
      <dgm:spPr/>
      <dgm:t>
        <a:bodyPr/>
        <a:lstStyle/>
        <a:p>
          <a:endParaRPr lang="de-DE"/>
        </a:p>
      </dgm:t>
    </dgm:pt>
    <dgm:pt modelId="{FB1F8F6C-DA67-40F3-AB6A-5B0E7FE595B9}">
      <dgm:prSet/>
      <dgm:spPr/>
      <dgm:t>
        <a:bodyPr/>
        <a:lstStyle/>
        <a:p>
          <a:r>
            <a:rPr lang="de-DE" dirty="0"/>
            <a:t>Maecenas </a:t>
          </a:r>
          <a:r>
            <a:rPr lang="de-DE" dirty="0" err="1"/>
            <a:t>porttitor</a:t>
          </a:r>
          <a:r>
            <a:rPr lang="de-DE" dirty="0"/>
            <a:t> </a:t>
          </a:r>
          <a:r>
            <a:rPr lang="de-DE" dirty="0" err="1"/>
            <a:t>congue</a:t>
          </a:r>
          <a:r>
            <a:rPr lang="de-DE" dirty="0"/>
            <a:t> </a:t>
          </a:r>
          <a:r>
            <a:rPr lang="de-DE" dirty="0" err="1"/>
            <a:t>massa</a:t>
          </a:r>
          <a:r>
            <a:rPr lang="de-DE" dirty="0"/>
            <a:t>. </a:t>
          </a:r>
        </a:p>
      </dgm:t>
    </dgm:pt>
    <dgm:pt modelId="{C5C1D354-D3B3-4F82-9728-ADF05CA41F20}" type="parTrans" cxnId="{D9E58C4A-CA0B-4E08-B05E-19CAA3ACC931}">
      <dgm:prSet/>
      <dgm:spPr/>
      <dgm:t>
        <a:bodyPr/>
        <a:lstStyle/>
        <a:p>
          <a:endParaRPr lang="de-DE"/>
        </a:p>
      </dgm:t>
    </dgm:pt>
    <dgm:pt modelId="{7F23FA66-742D-440C-8B3D-3B1DC6364F8F}" type="sibTrans" cxnId="{D9E58C4A-CA0B-4E08-B05E-19CAA3ACC931}">
      <dgm:prSet/>
      <dgm:spPr/>
      <dgm:t>
        <a:bodyPr/>
        <a:lstStyle/>
        <a:p>
          <a:endParaRPr lang="de-DE"/>
        </a:p>
      </dgm:t>
    </dgm:pt>
    <dgm:pt modelId="{F02F2AD7-F37A-427F-A2BF-4A3F74242D99}" type="pres">
      <dgm:prSet presAssocID="{C642FCB1-483A-4664-BB49-3F76EBBDD8C7}" presName="linear" presStyleCnt="0">
        <dgm:presLayoutVars>
          <dgm:dir/>
          <dgm:animLvl val="lvl"/>
          <dgm:resizeHandles val="exact"/>
        </dgm:presLayoutVars>
      </dgm:prSet>
      <dgm:spPr/>
    </dgm:pt>
    <dgm:pt modelId="{A90F55B5-F58F-40EA-8A7C-A27EDA566524}" type="pres">
      <dgm:prSet presAssocID="{0B518F2F-1DA2-470E-84DE-55430CAB586F}" presName="parentLin" presStyleCnt="0"/>
      <dgm:spPr/>
    </dgm:pt>
    <dgm:pt modelId="{11CA66B5-4837-40A2-B7EE-03C01A671096}" type="pres">
      <dgm:prSet presAssocID="{0B518F2F-1DA2-470E-84DE-55430CAB586F}" presName="parentLeftMargin" presStyleLbl="node1" presStyleIdx="0" presStyleCnt="3"/>
      <dgm:spPr/>
    </dgm:pt>
    <dgm:pt modelId="{E528A005-21C8-44B9-B558-20F41A59DA11}" type="pres">
      <dgm:prSet presAssocID="{0B518F2F-1DA2-470E-84DE-55430CAB586F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7352769-7680-4FA5-AA26-708ED6F36884}" type="pres">
      <dgm:prSet presAssocID="{0B518F2F-1DA2-470E-84DE-55430CAB586F}" presName="negativeSpace" presStyleCnt="0"/>
      <dgm:spPr/>
    </dgm:pt>
    <dgm:pt modelId="{3FA14405-DEB6-4B23-923A-036AFCD7EBB2}" type="pres">
      <dgm:prSet presAssocID="{0B518F2F-1DA2-470E-84DE-55430CAB586F}" presName="childText" presStyleLbl="conFgAcc1" presStyleIdx="0" presStyleCnt="3">
        <dgm:presLayoutVars>
          <dgm:bulletEnabled val="1"/>
        </dgm:presLayoutVars>
      </dgm:prSet>
      <dgm:spPr/>
    </dgm:pt>
    <dgm:pt modelId="{F52B8949-9861-4E96-B217-7673D697F83E}" type="pres">
      <dgm:prSet presAssocID="{101A8080-2A5D-4BD3-86E9-04189A09A7B1}" presName="spaceBetweenRectangles" presStyleCnt="0"/>
      <dgm:spPr/>
    </dgm:pt>
    <dgm:pt modelId="{D9B10C39-986C-4BCB-AD99-A103CDE23F69}" type="pres">
      <dgm:prSet presAssocID="{AF468C41-6C5B-4882-9D3D-03826F740F58}" presName="parentLin" presStyleCnt="0"/>
      <dgm:spPr/>
    </dgm:pt>
    <dgm:pt modelId="{DE62D206-40F4-4E5D-A1AE-04F222F91F88}" type="pres">
      <dgm:prSet presAssocID="{AF468C41-6C5B-4882-9D3D-03826F740F58}" presName="parentLeftMargin" presStyleLbl="node1" presStyleIdx="0" presStyleCnt="3"/>
      <dgm:spPr/>
    </dgm:pt>
    <dgm:pt modelId="{2C0355FD-9D48-451A-81A1-DF8B755292F2}" type="pres">
      <dgm:prSet presAssocID="{AF468C41-6C5B-4882-9D3D-03826F740F5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EF71B72-A274-4838-ADBD-704129C6AB59}" type="pres">
      <dgm:prSet presAssocID="{AF468C41-6C5B-4882-9D3D-03826F740F58}" presName="negativeSpace" presStyleCnt="0"/>
      <dgm:spPr/>
    </dgm:pt>
    <dgm:pt modelId="{3022181B-F8EB-44C1-9D61-FEB1A7788C3A}" type="pres">
      <dgm:prSet presAssocID="{AF468C41-6C5B-4882-9D3D-03826F740F58}" presName="childText" presStyleLbl="conFgAcc1" presStyleIdx="1" presStyleCnt="3">
        <dgm:presLayoutVars>
          <dgm:bulletEnabled val="1"/>
        </dgm:presLayoutVars>
      </dgm:prSet>
      <dgm:spPr/>
    </dgm:pt>
    <dgm:pt modelId="{0C6BCEC9-B1AB-4101-AAD1-F812B39638CC}" type="pres">
      <dgm:prSet presAssocID="{564F8797-5CE7-475F-B338-04C746CB7575}" presName="spaceBetweenRectangles" presStyleCnt="0"/>
      <dgm:spPr/>
    </dgm:pt>
    <dgm:pt modelId="{971A0536-C426-40BE-ADB2-C754797CF8B9}" type="pres">
      <dgm:prSet presAssocID="{04B1ED88-0F6F-4E46-ADE8-AA0FB84AC2FF}" presName="parentLin" presStyleCnt="0"/>
      <dgm:spPr/>
    </dgm:pt>
    <dgm:pt modelId="{5215DBBF-4CF8-4262-9F4B-A395692B5920}" type="pres">
      <dgm:prSet presAssocID="{04B1ED88-0F6F-4E46-ADE8-AA0FB84AC2FF}" presName="parentLeftMargin" presStyleLbl="node1" presStyleIdx="1" presStyleCnt="3"/>
      <dgm:spPr/>
    </dgm:pt>
    <dgm:pt modelId="{FE92E549-7D81-4C38-A818-517A1C016805}" type="pres">
      <dgm:prSet presAssocID="{04B1ED88-0F6F-4E46-ADE8-AA0FB84AC2F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5E339BD2-F307-46FF-88F6-FDC1F0E71E22}" type="pres">
      <dgm:prSet presAssocID="{04B1ED88-0F6F-4E46-ADE8-AA0FB84AC2FF}" presName="negativeSpace" presStyleCnt="0"/>
      <dgm:spPr/>
    </dgm:pt>
    <dgm:pt modelId="{1588C6DF-0E87-40B1-9C44-BEFD114A510E}" type="pres">
      <dgm:prSet presAssocID="{04B1ED88-0F6F-4E46-ADE8-AA0FB84AC2F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21F71B09-6EC7-48E8-A568-4CEC5AABA1D8}" type="presOf" srcId="{04B1ED88-0F6F-4E46-ADE8-AA0FB84AC2FF}" destId="{FE92E549-7D81-4C38-A818-517A1C016805}" srcOrd="1" destOrd="0" presId="urn:microsoft.com/office/officeart/2005/8/layout/list1"/>
    <dgm:cxn modelId="{C0905020-0002-43D1-9FA2-74357469A305}" srcId="{AF468C41-6C5B-4882-9D3D-03826F740F58}" destId="{8CCF7BB2-9BFA-481F-9431-D739456817DE}" srcOrd="0" destOrd="0" parTransId="{946754E5-DCB8-4D1C-88BD-F3A767666702}" sibTransId="{4F740B79-100C-4FA4-8D48-B5813C0B1397}"/>
    <dgm:cxn modelId="{D2ED5525-AED1-46B9-B534-CF46A439112A}" type="presOf" srcId="{04B1ED88-0F6F-4E46-ADE8-AA0FB84AC2FF}" destId="{5215DBBF-4CF8-4262-9F4B-A395692B5920}" srcOrd="0" destOrd="0" presId="urn:microsoft.com/office/officeart/2005/8/layout/list1"/>
    <dgm:cxn modelId="{42A0AB3E-1199-4582-A9C3-7A1A76A61C81}" srcId="{0B518F2F-1DA2-470E-84DE-55430CAB586F}" destId="{FF93C541-559D-49EF-8AA1-75119B3401E0}" srcOrd="0" destOrd="0" parTransId="{0A8DB29E-0883-4277-8402-F35801B86839}" sibTransId="{1B21BECC-FCFA-4C81-9E53-FCB6D969F30B}"/>
    <dgm:cxn modelId="{5E585048-68B0-4DDE-BBCD-A9D92DB831A0}" type="presOf" srcId="{FB1F8F6C-DA67-40F3-AB6A-5B0E7FE595B9}" destId="{1588C6DF-0E87-40B1-9C44-BEFD114A510E}" srcOrd="0" destOrd="1" presId="urn:microsoft.com/office/officeart/2005/8/layout/list1"/>
    <dgm:cxn modelId="{D9E58C4A-CA0B-4E08-B05E-19CAA3ACC931}" srcId="{04B1ED88-0F6F-4E46-ADE8-AA0FB84AC2FF}" destId="{FB1F8F6C-DA67-40F3-AB6A-5B0E7FE595B9}" srcOrd="1" destOrd="0" parTransId="{C5C1D354-D3B3-4F82-9728-ADF05CA41F20}" sibTransId="{7F23FA66-742D-440C-8B3D-3B1DC6364F8F}"/>
    <dgm:cxn modelId="{095A6878-3394-4098-A76B-F4D6D4BBA2E2}" type="presOf" srcId="{C642FCB1-483A-4664-BB49-3F76EBBDD8C7}" destId="{F02F2AD7-F37A-427F-A2BF-4A3F74242D99}" srcOrd="0" destOrd="0" presId="urn:microsoft.com/office/officeart/2005/8/layout/list1"/>
    <dgm:cxn modelId="{0BEAA57C-7C67-469B-9255-F645CC14D9FA}" type="presOf" srcId="{81EE98B8-0B85-4329-BC9D-B0E392B37AF1}" destId="{1588C6DF-0E87-40B1-9C44-BEFD114A510E}" srcOrd="0" destOrd="0" presId="urn:microsoft.com/office/officeart/2005/8/layout/list1"/>
    <dgm:cxn modelId="{0C9F6782-B1CB-4411-98EF-856055CB7AD0}" type="presOf" srcId="{5EA60F94-6E3F-481D-9FCB-F47D142E1917}" destId="{3022181B-F8EB-44C1-9D61-FEB1A7788C3A}" srcOrd="0" destOrd="1" presId="urn:microsoft.com/office/officeart/2005/8/layout/list1"/>
    <dgm:cxn modelId="{30A25684-E59C-4D34-99DE-56BBD5FB3F67}" srcId="{C642FCB1-483A-4664-BB49-3F76EBBDD8C7}" destId="{0B518F2F-1DA2-470E-84DE-55430CAB586F}" srcOrd="0" destOrd="0" parTransId="{6A37A3A7-7BB0-40DE-87F4-6B80CDD1D9F7}" sibTransId="{101A8080-2A5D-4BD3-86E9-04189A09A7B1}"/>
    <dgm:cxn modelId="{FF6C8185-FEE4-4A52-9238-3464B3F3964C}" type="presOf" srcId="{FF93C541-559D-49EF-8AA1-75119B3401E0}" destId="{3FA14405-DEB6-4B23-923A-036AFCD7EBB2}" srcOrd="0" destOrd="0" presId="urn:microsoft.com/office/officeart/2005/8/layout/list1"/>
    <dgm:cxn modelId="{8752C1A0-272E-4F53-8AD8-0456E7453DAA}" type="presOf" srcId="{AF468C41-6C5B-4882-9D3D-03826F740F58}" destId="{2C0355FD-9D48-451A-81A1-DF8B755292F2}" srcOrd="1" destOrd="0" presId="urn:microsoft.com/office/officeart/2005/8/layout/list1"/>
    <dgm:cxn modelId="{9E0260AD-8B1B-42AF-AE4A-2C74E209BD39}" srcId="{C642FCB1-483A-4664-BB49-3F76EBBDD8C7}" destId="{04B1ED88-0F6F-4E46-ADE8-AA0FB84AC2FF}" srcOrd="2" destOrd="0" parTransId="{79EAC8D3-1B93-4670-ACC4-40708717D957}" sibTransId="{901532EF-EB8E-49E0-A691-97C3E6737FDB}"/>
    <dgm:cxn modelId="{80E0D0AD-0FEC-4EF8-9177-597E55111A87}" type="presOf" srcId="{8CCF7BB2-9BFA-481F-9431-D739456817DE}" destId="{3022181B-F8EB-44C1-9D61-FEB1A7788C3A}" srcOrd="0" destOrd="0" presId="urn:microsoft.com/office/officeart/2005/8/layout/list1"/>
    <dgm:cxn modelId="{304C93B1-4A42-4831-8609-4405F131C53B}" srcId="{04B1ED88-0F6F-4E46-ADE8-AA0FB84AC2FF}" destId="{81EE98B8-0B85-4329-BC9D-B0E392B37AF1}" srcOrd="0" destOrd="0" parTransId="{21BF88B2-0DB3-45B1-B412-721A9D635914}" sibTransId="{D706F32F-BE97-45DD-8EF7-3E69D6FBFA4F}"/>
    <dgm:cxn modelId="{5B85B2B7-1B78-4BFB-87C7-1467D76B6D0D}" type="presOf" srcId="{0B518F2F-1DA2-470E-84DE-55430CAB586F}" destId="{E528A005-21C8-44B9-B558-20F41A59DA11}" srcOrd="1" destOrd="0" presId="urn:microsoft.com/office/officeart/2005/8/layout/list1"/>
    <dgm:cxn modelId="{12B715B9-95A0-40C1-B1BC-373B5BAA7FD3}" type="presOf" srcId="{AF468C41-6C5B-4882-9D3D-03826F740F58}" destId="{DE62D206-40F4-4E5D-A1AE-04F222F91F88}" srcOrd="0" destOrd="0" presId="urn:microsoft.com/office/officeart/2005/8/layout/list1"/>
    <dgm:cxn modelId="{3DEF10C3-F3E0-40F3-8A00-FFB8445B9017}" srcId="{0B518F2F-1DA2-470E-84DE-55430CAB586F}" destId="{19A2F4F9-3F5E-4DCB-8E8D-7BF700DE69A4}" srcOrd="1" destOrd="0" parTransId="{E97138AB-D9CE-4227-85E5-240F85485EF3}" sibTransId="{D4756177-3395-4484-8D6D-CA6CD3545AC9}"/>
    <dgm:cxn modelId="{9AE4AFCA-4EB8-4F7F-B007-7A9D710F5865}" srcId="{AF468C41-6C5B-4882-9D3D-03826F740F58}" destId="{5EA60F94-6E3F-481D-9FCB-F47D142E1917}" srcOrd="1" destOrd="0" parTransId="{8490F0BD-5A18-47FE-914F-7CAB39C33782}" sibTransId="{8C924873-00F4-4513-AAFD-D69521B9705C}"/>
    <dgm:cxn modelId="{B9D80AD6-F359-437E-848A-7046A17A4794}" type="presOf" srcId="{0B518F2F-1DA2-470E-84DE-55430CAB586F}" destId="{11CA66B5-4837-40A2-B7EE-03C01A671096}" srcOrd="0" destOrd="0" presId="urn:microsoft.com/office/officeart/2005/8/layout/list1"/>
    <dgm:cxn modelId="{E3F6DEDF-ACA5-438C-829C-C1283A3C3FC1}" srcId="{C642FCB1-483A-4664-BB49-3F76EBBDD8C7}" destId="{AF468C41-6C5B-4882-9D3D-03826F740F58}" srcOrd="1" destOrd="0" parTransId="{F9F19F20-C2A3-4742-B01B-AE283DEB397A}" sibTransId="{564F8797-5CE7-475F-B338-04C746CB7575}"/>
    <dgm:cxn modelId="{120CB9E6-5824-4422-8F54-05D3279F7831}" type="presOf" srcId="{19A2F4F9-3F5E-4DCB-8E8D-7BF700DE69A4}" destId="{3FA14405-DEB6-4B23-923A-036AFCD7EBB2}" srcOrd="0" destOrd="1" presId="urn:microsoft.com/office/officeart/2005/8/layout/list1"/>
    <dgm:cxn modelId="{676EBCBD-B43B-45EE-AC3E-37A8FDEAEC3B}" type="presParOf" srcId="{F02F2AD7-F37A-427F-A2BF-4A3F74242D99}" destId="{A90F55B5-F58F-40EA-8A7C-A27EDA566524}" srcOrd="0" destOrd="0" presId="urn:microsoft.com/office/officeart/2005/8/layout/list1"/>
    <dgm:cxn modelId="{78B1E0D6-889A-4BCC-85EB-744E507CE2C1}" type="presParOf" srcId="{A90F55B5-F58F-40EA-8A7C-A27EDA566524}" destId="{11CA66B5-4837-40A2-B7EE-03C01A671096}" srcOrd="0" destOrd="0" presId="urn:microsoft.com/office/officeart/2005/8/layout/list1"/>
    <dgm:cxn modelId="{55BCBB7A-3056-4C7C-9E05-7DF6ABEE3AC9}" type="presParOf" srcId="{A90F55B5-F58F-40EA-8A7C-A27EDA566524}" destId="{E528A005-21C8-44B9-B558-20F41A59DA11}" srcOrd="1" destOrd="0" presId="urn:microsoft.com/office/officeart/2005/8/layout/list1"/>
    <dgm:cxn modelId="{E467B424-50E7-403E-BBEA-437C5DC083D0}" type="presParOf" srcId="{F02F2AD7-F37A-427F-A2BF-4A3F74242D99}" destId="{77352769-7680-4FA5-AA26-708ED6F36884}" srcOrd="1" destOrd="0" presId="urn:microsoft.com/office/officeart/2005/8/layout/list1"/>
    <dgm:cxn modelId="{F47EF049-90CF-465B-A764-23EDD15DAADB}" type="presParOf" srcId="{F02F2AD7-F37A-427F-A2BF-4A3F74242D99}" destId="{3FA14405-DEB6-4B23-923A-036AFCD7EBB2}" srcOrd="2" destOrd="0" presId="urn:microsoft.com/office/officeart/2005/8/layout/list1"/>
    <dgm:cxn modelId="{C117A4F3-5227-468A-B0C7-AA6158ACA768}" type="presParOf" srcId="{F02F2AD7-F37A-427F-A2BF-4A3F74242D99}" destId="{F52B8949-9861-4E96-B217-7673D697F83E}" srcOrd="3" destOrd="0" presId="urn:microsoft.com/office/officeart/2005/8/layout/list1"/>
    <dgm:cxn modelId="{89B7C720-B4F3-4180-9B1B-6713BCDFE428}" type="presParOf" srcId="{F02F2AD7-F37A-427F-A2BF-4A3F74242D99}" destId="{D9B10C39-986C-4BCB-AD99-A103CDE23F69}" srcOrd="4" destOrd="0" presId="urn:microsoft.com/office/officeart/2005/8/layout/list1"/>
    <dgm:cxn modelId="{26E3D6AF-F99B-4743-A124-F76EF364C31D}" type="presParOf" srcId="{D9B10C39-986C-4BCB-AD99-A103CDE23F69}" destId="{DE62D206-40F4-4E5D-A1AE-04F222F91F88}" srcOrd="0" destOrd="0" presId="urn:microsoft.com/office/officeart/2005/8/layout/list1"/>
    <dgm:cxn modelId="{B1D2984A-6501-4892-8B4F-6D2D8010980E}" type="presParOf" srcId="{D9B10C39-986C-4BCB-AD99-A103CDE23F69}" destId="{2C0355FD-9D48-451A-81A1-DF8B755292F2}" srcOrd="1" destOrd="0" presId="urn:microsoft.com/office/officeart/2005/8/layout/list1"/>
    <dgm:cxn modelId="{D638A422-CACD-4BE4-ABFA-60E0BDBBD2CD}" type="presParOf" srcId="{F02F2AD7-F37A-427F-A2BF-4A3F74242D99}" destId="{CEF71B72-A274-4838-ADBD-704129C6AB59}" srcOrd="5" destOrd="0" presId="urn:microsoft.com/office/officeart/2005/8/layout/list1"/>
    <dgm:cxn modelId="{89AE18D8-A720-43E9-9CDC-8440A3B624ED}" type="presParOf" srcId="{F02F2AD7-F37A-427F-A2BF-4A3F74242D99}" destId="{3022181B-F8EB-44C1-9D61-FEB1A7788C3A}" srcOrd="6" destOrd="0" presId="urn:microsoft.com/office/officeart/2005/8/layout/list1"/>
    <dgm:cxn modelId="{FF4C53BB-9A1B-4724-BACD-4ADA166A0ECD}" type="presParOf" srcId="{F02F2AD7-F37A-427F-A2BF-4A3F74242D99}" destId="{0C6BCEC9-B1AB-4101-AAD1-F812B39638CC}" srcOrd="7" destOrd="0" presId="urn:microsoft.com/office/officeart/2005/8/layout/list1"/>
    <dgm:cxn modelId="{3D578D4C-6687-4D83-8080-A4A3B3CBF04A}" type="presParOf" srcId="{F02F2AD7-F37A-427F-A2BF-4A3F74242D99}" destId="{971A0536-C426-40BE-ADB2-C754797CF8B9}" srcOrd="8" destOrd="0" presId="urn:microsoft.com/office/officeart/2005/8/layout/list1"/>
    <dgm:cxn modelId="{B1DEB234-20C0-4282-BD5C-50FF1D604903}" type="presParOf" srcId="{971A0536-C426-40BE-ADB2-C754797CF8B9}" destId="{5215DBBF-4CF8-4262-9F4B-A395692B5920}" srcOrd="0" destOrd="0" presId="urn:microsoft.com/office/officeart/2005/8/layout/list1"/>
    <dgm:cxn modelId="{2323E11A-0AE8-4B95-8C9E-C26B884836A5}" type="presParOf" srcId="{971A0536-C426-40BE-ADB2-C754797CF8B9}" destId="{FE92E549-7D81-4C38-A818-517A1C016805}" srcOrd="1" destOrd="0" presId="urn:microsoft.com/office/officeart/2005/8/layout/list1"/>
    <dgm:cxn modelId="{BC825376-26FC-4189-B65E-DB4A96EFEDAB}" type="presParOf" srcId="{F02F2AD7-F37A-427F-A2BF-4A3F74242D99}" destId="{5E339BD2-F307-46FF-88F6-FDC1F0E71E22}" srcOrd="9" destOrd="0" presId="urn:microsoft.com/office/officeart/2005/8/layout/list1"/>
    <dgm:cxn modelId="{2BFD65EB-C7F3-40E1-9FB6-D33FB3A8B1F7}" type="presParOf" srcId="{F02F2AD7-F37A-427F-A2BF-4A3F74242D99}" destId="{1588C6DF-0E87-40B1-9C44-BEFD114A510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29AB4F-4A10-4337-99BE-4B9B9BC29515}" type="doc">
      <dgm:prSet loTypeId="urn:microsoft.com/office/officeart/2005/8/layout/radia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473ABD94-E7A2-4D72-BCFE-AD186D45787F}">
      <dgm:prSet phldrT="[Text]" phldr="1"/>
      <dgm:spPr>
        <a:solidFill>
          <a:srgbClr val="FFFFFF"/>
        </a:solidFill>
        <a:ln w="38100">
          <a:solidFill>
            <a:srgbClr val="ABABAA"/>
          </a:solidFill>
        </a:ln>
      </dgm:spPr>
      <dgm:t>
        <a:bodyPr/>
        <a:lstStyle/>
        <a:p>
          <a:endParaRPr lang="de-DE" dirty="0"/>
        </a:p>
      </dgm:t>
    </dgm:pt>
    <dgm:pt modelId="{33AA54AE-375F-477C-A01A-FC2DEC852192}" type="parTrans" cxnId="{027F63A3-278C-4796-8A44-58C91EB7D4DF}">
      <dgm:prSet/>
      <dgm:spPr/>
      <dgm:t>
        <a:bodyPr/>
        <a:lstStyle/>
        <a:p>
          <a:endParaRPr lang="de-DE"/>
        </a:p>
      </dgm:t>
    </dgm:pt>
    <dgm:pt modelId="{E8DC592B-C92C-4532-A069-9489D4F02AF7}" type="sibTrans" cxnId="{027F63A3-278C-4796-8A44-58C91EB7D4DF}">
      <dgm:prSet/>
      <dgm:spPr/>
      <dgm:t>
        <a:bodyPr/>
        <a:lstStyle/>
        <a:p>
          <a:endParaRPr lang="de-DE"/>
        </a:p>
      </dgm:t>
    </dgm:pt>
    <dgm:pt modelId="{0AC0DE20-C73E-4B45-9E0E-1DF94FDD54C2}">
      <dgm:prSet phldrT="[Text]"/>
      <dgm:spPr>
        <a:solidFill>
          <a:schemeClr val="bg2"/>
        </a:solidFill>
      </dgm:spPr>
      <dgm:t>
        <a:bodyPr/>
        <a:lstStyle/>
        <a:p>
          <a:r>
            <a:rPr lang="de-DE" b="1" dirty="0">
              <a:solidFill>
                <a:schemeClr val="bg1"/>
              </a:solidFill>
              <a:effectLst/>
            </a:rPr>
            <a:t>€</a:t>
          </a:r>
          <a:endParaRPr lang="de-DE" dirty="0"/>
        </a:p>
      </dgm:t>
    </dgm:pt>
    <dgm:pt modelId="{6450CAE3-CDA8-4C21-96E6-698B1F46ACF8}" type="parTrans" cxnId="{D362DFFB-C33C-48D4-96C1-EE1AF026CE0A}">
      <dgm:prSet/>
      <dgm:spPr>
        <a:ln w="6350">
          <a:solidFill>
            <a:srgbClr val="C8D400"/>
          </a:solidFill>
          <a:prstDash val="dash"/>
        </a:ln>
      </dgm:spPr>
      <dgm:t>
        <a:bodyPr/>
        <a:lstStyle/>
        <a:p>
          <a:endParaRPr lang="de-DE" dirty="0"/>
        </a:p>
      </dgm:t>
    </dgm:pt>
    <dgm:pt modelId="{020F9B4A-7AC5-4BD6-A23C-9BFE48BA6B56}" type="sibTrans" cxnId="{D362DFFB-C33C-48D4-96C1-EE1AF026CE0A}">
      <dgm:prSet/>
      <dgm:spPr/>
      <dgm:t>
        <a:bodyPr/>
        <a:lstStyle/>
        <a:p>
          <a:endParaRPr lang="de-DE"/>
        </a:p>
      </dgm:t>
    </dgm:pt>
    <dgm:pt modelId="{6EC4F9CD-2BF6-4338-9ADC-D5FC78881940}">
      <dgm:prSet phldrT="[Text]"/>
      <dgm:spPr>
        <a:solidFill>
          <a:srgbClr val="FFCC00"/>
        </a:solidFill>
      </dgm:spPr>
      <dgm:t>
        <a:bodyPr/>
        <a:lstStyle/>
        <a:p>
          <a:endParaRPr lang="de-DE" dirty="0"/>
        </a:p>
      </dgm:t>
    </dgm:pt>
    <dgm:pt modelId="{FB2558B7-8534-445B-8178-6989D69C4B8A}" type="parTrans" cxnId="{CB6F62CB-5427-4238-88FE-D96DAD073050}">
      <dgm:prSet/>
      <dgm:spPr>
        <a:ln w="6350">
          <a:solidFill>
            <a:srgbClr val="FFCC00"/>
          </a:solidFill>
          <a:prstDash val="dash"/>
        </a:ln>
      </dgm:spPr>
      <dgm:t>
        <a:bodyPr/>
        <a:lstStyle/>
        <a:p>
          <a:endParaRPr lang="de-DE"/>
        </a:p>
      </dgm:t>
    </dgm:pt>
    <dgm:pt modelId="{E426537A-02E2-426F-B615-71880ABA55EC}" type="sibTrans" cxnId="{CB6F62CB-5427-4238-88FE-D96DAD073050}">
      <dgm:prSet/>
      <dgm:spPr/>
      <dgm:t>
        <a:bodyPr/>
        <a:lstStyle/>
        <a:p>
          <a:endParaRPr lang="de-DE"/>
        </a:p>
      </dgm:t>
    </dgm:pt>
    <dgm:pt modelId="{BF2E5695-36CE-4417-8445-126DDF396F9B}">
      <dgm:prSet phldrT="[Text]"/>
      <dgm:spPr>
        <a:solidFill>
          <a:srgbClr val="ABABAA"/>
        </a:solidFill>
      </dgm:spPr>
      <dgm:t>
        <a:bodyPr/>
        <a:lstStyle/>
        <a:p>
          <a:endParaRPr lang="de-DE" dirty="0"/>
        </a:p>
      </dgm:t>
    </dgm:pt>
    <dgm:pt modelId="{41D78234-BEC9-42D9-8875-6D23ECA9386A}" type="parTrans" cxnId="{4D2992BB-952C-441F-B3F9-37D6FF2D7352}">
      <dgm:prSet/>
      <dgm:spPr>
        <a:ln w="6350">
          <a:solidFill>
            <a:srgbClr val="ABABAA"/>
          </a:solidFill>
          <a:prstDash val="dash"/>
        </a:ln>
      </dgm:spPr>
      <dgm:t>
        <a:bodyPr/>
        <a:lstStyle/>
        <a:p>
          <a:endParaRPr lang="de-DE"/>
        </a:p>
      </dgm:t>
    </dgm:pt>
    <dgm:pt modelId="{76ED192A-10EF-494A-B4EA-29C38B9D1C96}" type="sibTrans" cxnId="{4D2992BB-952C-441F-B3F9-37D6FF2D7352}">
      <dgm:prSet/>
      <dgm:spPr/>
      <dgm:t>
        <a:bodyPr/>
        <a:lstStyle/>
        <a:p>
          <a:endParaRPr lang="de-DE"/>
        </a:p>
      </dgm:t>
    </dgm:pt>
    <dgm:pt modelId="{CC4C8EE1-DCA9-4DA6-A54E-5AF84F2901D2}">
      <dgm:prSet phldrT="[Text]"/>
      <dgm:spPr>
        <a:solidFill>
          <a:srgbClr val="333333"/>
        </a:solidFill>
      </dgm:spPr>
      <dgm:t>
        <a:bodyPr/>
        <a:lstStyle/>
        <a:p>
          <a:endParaRPr lang="de-DE" dirty="0"/>
        </a:p>
      </dgm:t>
    </dgm:pt>
    <dgm:pt modelId="{AB1E6CD5-29C8-4023-AA32-9F2D4F576421}" type="parTrans" cxnId="{19026231-C433-4A83-B2B1-F2D745A1D237}">
      <dgm:prSet/>
      <dgm:spPr>
        <a:ln w="6350">
          <a:solidFill>
            <a:srgbClr val="333333"/>
          </a:solidFill>
          <a:prstDash val="dash"/>
        </a:ln>
      </dgm:spPr>
      <dgm:t>
        <a:bodyPr/>
        <a:lstStyle/>
        <a:p>
          <a:endParaRPr lang="de-DE"/>
        </a:p>
      </dgm:t>
    </dgm:pt>
    <dgm:pt modelId="{00BC320F-15C6-402F-A885-3F5BB50A6F03}" type="sibTrans" cxnId="{19026231-C433-4A83-B2B1-F2D745A1D237}">
      <dgm:prSet/>
      <dgm:spPr/>
      <dgm:t>
        <a:bodyPr/>
        <a:lstStyle/>
        <a:p>
          <a:endParaRPr lang="de-DE"/>
        </a:p>
      </dgm:t>
    </dgm:pt>
    <dgm:pt modelId="{A7444F61-CDF5-4EFC-B6EF-71204E386494}">
      <dgm:prSet phldrT="[Text]"/>
      <dgm:spPr>
        <a:solidFill>
          <a:srgbClr val="E74C3C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de-DE" b="1" dirty="0">
              <a:solidFill>
                <a:schemeClr val="bg1"/>
              </a:solidFill>
              <a:sym typeface="Wingdings" panose="05000000000000000000" pitchFamily="2" charset="2"/>
            </a:rPr>
            <a:t></a:t>
          </a:r>
          <a:endParaRPr lang="de-DE" dirty="0"/>
        </a:p>
      </dgm:t>
    </dgm:pt>
    <dgm:pt modelId="{06061416-8087-45F2-857E-439F915F8F0E}" type="parTrans" cxnId="{983220E3-73FE-4D32-B53B-6013C22427EB}">
      <dgm:prSet/>
      <dgm:spPr>
        <a:ln w="6350">
          <a:solidFill>
            <a:srgbClr val="E74C3C"/>
          </a:solidFill>
          <a:prstDash val="dash"/>
        </a:ln>
      </dgm:spPr>
      <dgm:t>
        <a:bodyPr/>
        <a:lstStyle/>
        <a:p>
          <a:endParaRPr lang="de-DE"/>
        </a:p>
      </dgm:t>
    </dgm:pt>
    <dgm:pt modelId="{AC564E29-1BB7-4380-AAEA-5589661321B7}" type="sibTrans" cxnId="{983220E3-73FE-4D32-B53B-6013C22427EB}">
      <dgm:prSet/>
      <dgm:spPr/>
      <dgm:t>
        <a:bodyPr/>
        <a:lstStyle/>
        <a:p>
          <a:endParaRPr lang="de-DE"/>
        </a:p>
      </dgm:t>
    </dgm:pt>
    <dgm:pt modelId="{B833E32B-F2C6-4455-AB85-BC12D69A11DE}" type="pres">
      <dgm:prSet presAssocID="{3529AB4F-4A10-4337-99BE-4B9B9BC2951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036DC61-2DE8-428A-93C9-D3B982A82616}" type="pres">
      <dgm:prSet presAssocID="{473ABD94-E7A2-4D72-BCFE-AD186D45787F}" presName="centerShape" presStyleLbl="node0" presStyleIdx="0" presStyleCnt="1"/>
      <dgm:spPr/>
    </dgm:pt>
    <dgm:pt modelId="{1F102E97-A33A-4840-8254-1E9D7113AC19}" type="pres">
      <dgm:prSet presAssocID="{6450CAE3-CDA8-4C21-96E6-698B1F46ACF8}" presName="Name9" presStyleLbl="parChTrans1D2" presStyleIdx="0" presStyleCnt="5"/>
      <dgm:spPr/>
    </dgm:pt>
    <dgm:pt modelId="{C21E5D60-408A-48A9-B069-FB142A913967}" type="pres">
      <dgm:prSet presAssocID="{6450CAE3-CDA8-4C21-96E6-698B1F46ACF8}" presName="connTx" presStyleLbl="parChTrans1D2" presStyleIdx="0" presStyleCnt="5"/>
      <dgm:spPr/>
    </dgm:pt>
    <dgm:pt modelId="{0A5A9077-3D16-43B1-9B4B-122BD5DABE1A}" type="pres">
      <dgm:prSet presAssocID="{0AC0DE20-C73E-4B45-9E0E-1DF94FDD54C2}" presName="node" presStyleLbl="node1" presStyleIdx="0" presStyleCnt="5">
        <dgm:presLayoutVars>
          <dgm:bulletEnabled val="1"/>
        </dgm:presLayoutVars>
      </dgm:prSet>
      <dgm:spPr/>
    </dgm:pt>
    <dgm:pt modelId="{992EEAD5-D055-47CF-99A6-19B5F3BF6055}" type="pres">
      <dgm:prSet presAssocID="{FB2558B7-8534-445B-8178-6989D69C4B8A}" presName="Name9" presStyleLbl="parChTrans1D2" presStyleIdx="1" presStyleCnt="5"/>
      <dgm:spPr/>
    </dgm:pt>
    <dgm:pt modelId="{D6AF1332-FE43-44B3-BAFF-205E6B9C24E9}" type="pres">
      <dgm:prSet presAssocID="{FB2558B7-8534-445B-8178-6989D69C4B8A}" presName="connTx" presStyleLbl="parChTrans1D2" presStyleIdx="1" presStyleCnt="5"/>
      <dgm:spPr/>
    </dgm:pt>
    <dgm:pt modelId="{E9D857C1-58AC-49CF-8418-9BFF892408E2}" type="pres">
      <dgm:prSet presAssocID="{6EC4F9CD-2BF6-4338-9ADC-D5FC78881940}" presName="node" presStyleLbl="node1" presStyleIdx="1" presStyleCnt="5">
        <dgm:presLayoutVars>
          <dgm:bulletEnabled val="1"/>
        </dgm:presLayoutVars>
      </dgm:prSet>
      <dgm:spPr/>
    </dgm:pt>
    <dgm:pt modelId="{1EDEE6A7-71CC-45A7-BCDA-194A7AE402B2}" type="pres">
      <dgm:prSet presAssocID="{06061416-8087-45F2-857E-439F915F8F0E}" presName="Name9" presStyleLbl="parChTrans1D2" presStyleIdx="2" presStyleCnt="5"/>
      <dgm:spPr/>
    </dgm:pt>
    <dgm:pt modelId="{867C1B97-5D1B-416F-9FAA-DC44BE09FECC}" type="pres">
      <dgm:prSet presAssocID="{06061416-8087-45F2-857E-439F915F8F0E}" presName="connTx" presStyleLbl="parChTrans1D2" presStyleIdx="2" presStyleCnt="5"/>
      <dgm:spPr/>
    </dgm:pt>
    <dgm:pt modelId="{A3659E79-3BF0-4DFC-A5A5-34D056B7B256}" type="pres">
      <dgm:prSet presAssocID="{A7444F61-CDF5-4EFC-B6EF-71204E386494}" presName="node" presStyleLbl="node1" presStyleIdx="2" presStyleCnt="5">
        <dgm:presLayoutVars>
          <dgm:bulletEnabled val="1"/>
        </dgm:presLayoutVars>
      </dgm:prSet>
      <dgm:spPr/>
    </dgm:pt>
    <dgm:pt modelId="{6606D103-607D-4DD5-9CEA-E6E7A9E5A717}" type="pres">
      <dgm:prSet presAssocID="{41D78234-BEC9-42D9-8875-6D23ECA9386A}" presName="Name9" presStyleLbl="parChTrans1D2" presStyleIdx="3" presStyleCnt="5"/>
      <dgm:spPr/>
    </dgm:pt>
    <dgm:pt modelId="{3BA4BF4F-BFDF-4A5C-9F3D-15CE8C3C0B22}" type="pres">
      <dgm:prSet presAssocID="{41D78234-BEC9-42D9-8875-6D23ECA9386A}" presName="connTx" presStyleLbl="parChTrans1D2" presStyleIdx="3" presStyleCnt="5"/>
      <dgm:spPr/>
    </dgm:pt>
    <dgm:pt modelId="{AE6446B3-D8BC-4224-A7C1-CB2D93A0B98A}" type="pres">
      <dgm:prSet presAssocID="{BF2E5695-36CE-4417-8445-126DDF396F9B}" presName="node" presStyleLbl="node1" presStyleIdx="3" presStyleCnt="5">
        <dgm:presLayoutVars>
          <dgm:bulletEnabled val="1"/>
        </dgm:presLayoutVars>
      </dgm:prSet>
      <dgm:spPr/>
    </dgm:pt>
    <dgm:pt modelId="{81AE8CD7-8A1A-4D30-B1BE-4C34D753C738}" type="pres">
      <dgm:prSet presAssocID="{AB1E6CD5-29C8-4023-AA32-9F2D4F576421}" presName="Name9" presStyleLbl="parChTrans1D2" presStyleIdx="4" presStyleCnt="5"/>
      <dgm:spPr/>
    </dgm:pt>
    <dgm:pt modelId="{DDF49BC2-AE5D-46D7-882B-AEAD19A123B3}" type="pres">
      <dgm:prSet presAssocID="{AB1E6CD5-29C8-4023-AA32-9F2D4F576421}" presName="connTx" presStyleLbl="parChTrans1D2" presStyleIdx="4" presStyleCnt="5"/>
      <dgm:spPr/>
    </dgm:pt>
    <dgm:pt modelId="{A4DAB60E-4E1E-4F9D-A2BB-4CEE073B60E0}" type="pres">
      <dgm:prSet presAssocID="{CC4C8EE1-DCA9-4DA6-A54E-5AF84F2901D2}" presName="node" presStyleLbl="node1" presStyleIdx="4" presStyleCnt="5">
        <dgm:presLayoutVars>
          <dgm:bulletEnabled val="1"/>
        </dgm:presLayoutVars>
      </dgm:prSet>
      <dgm:spPr/>
    </dgm:pt>
  </dgm:ptLst>
  <dgm:cxnLst>
    <dgm:cxn modelId="{92AC1305-D224-42AD-A58E-EBB2065E276A}" type="presOf" srcId="{41D78234-BEC9-42D9-8875-6D23ECA9386A}" destId="{3BA4BF4F-BFDF-4A5C-9F3D-15CE8C3C0B22}" srcOrd="1" destOrd="0" presId="urn:microsoft.com/office/officeart/2005/8/layout/radial1"/>
    <dgm:cxn modelId="{38C13106-42E2-48F5-81E7-3DBEF5C1B0D4}" type="presOf" srcId="{A7444F61-CDF5-4EFC-B6EF-71204E386494}" destId="{A3659E79-3BF0-4DFC-A5A5-34D056B7B256}" srcOrd="0" destOrd="0" presId="urn:microsoft.com/office/officeart/2005/8/layout/radial1"/>
    <dgm:cxn modelId="{1947221A-87BB-49EA-9C22-E201FA8EA779}" type="presOf" srcId="{AB1E6CD5-29C8-4023-AA32-9F2D4F576421}" destId="{81AE8CD7-8A1A-4D30-B1BE-4C34D753C738}" srcOrd="0" destOrd="0" presId="urn:microsoft.com/office/officeart/2005/8/layout/radial1"/>
    <dgm:cxn modelId="{19026231-C433-4A83-B2B1-F2D745A1D237}" srcId="{473ABD94-E7A2-4D72-BCFE-AD186D45787F}" destId="{CC4C8EE1-DCA9-4DA6-A54E-5AF84F2901D2}" srcOrd="4" destOrd="0" parTransId="{AB1E6CD5-29C8-4023-AA32-9F2D4F576421}" sibTransId="{00BC320F-15C6-402F-A885-3F5BB50A6F03}"/>
    <dgm:cxn modelId="{75996233-8D12-4BBC-8D1E-A552F397EFCD}" type="presOf" srcId="{FB2558B7-8534-445B-8178-6989D69C4B8A}" destId="{992EEAD5-D055-47CF-99A6-19B5F3BF6055}" srcOrd="0" destOrd="0" presId="urn:microsoft.com/office/officeart/2005/8/layout/radial1"/>
    <dgm:cxn modelId="{0B6D8353-CED1-4A22-8DD2-46611B9C02DB}" type="presOf" srcId="{06061416-8087-45F2-857E-439F915F8F0E}" destId="{867C1B97-5D1B-416F-9FAA-DC44BE09FECC}" srcOrd="1" destOrd="0" presId="urn:microsoft.com/office/officeart/2005/8/layout/radial1"/>
    <dgm:cxn modelId="{67EC4D60-8C2C-4996-A0ED-508B8F9A0450}" type="presOf" srcId="{473ABD94-E7A2-4D72-BCFE-AD186D45787F}" destId="{9036DC61-2DE8-428A-93C9-D3B982A82616}" srcOrd="0" destOrd="0" presId="urn:microsoft.com/office/officeart/2005/8/layout/radial1"/>
    <dgm:cxn modelId="{EEC64D65-6B30-433C-B91E-4B4244856404}" type="presOf" srcId="{0AC0DE20-C73E-4B45-9E0E-1DF94FDD54C2}" destId="{0A5A9077-3D16-43B1-9B4B-122BD5DABE1A}" srcOrd="0" destOrd="0" presId="urn:microsoft.com/office/officeart/2005/8/layout/radial1"/>
    <dgm:cxn modelId="{FB769A89-3BD8-4F24-92C0-BDE4B28EFA17}" type="presOf" srcId="{AB1E6CD5-29C8-4023-AA32-9F2D4F576421}" destId="{DDF49BC2-AE5D-46D7-882B-AEAD19A123B3}" srcOrd="1" destOrd="0" presId="urn:microsoft.com/office/officeart/2005/8/layout/radial1"/>
    <dgm:cxn modelId="{8047A88D-E952-478A-B7AC-EC7C860D2C98}" type="presOf" srcId="{3529AB4F-4A10-4337-99BE-4B9B9BC29515}" destId="{B833E32B-F2C6-4455-AB85-BC12D69A11DE}" srcOrd="0" destOrd="0" presId="urn:microsoft.com/office/officeart/2005/8/layout/radial1"/>
    <dgm:cxn modelId="{92220392-4EAB-40EF-A93C-BBCBC3F7FA27}" type="presOf" srcId="{FB2558B7-8534-445B-8178-6989D69C4B8A}" destId="{D6AF1332-FE43-44B3-BAFF-205E6B9C24E9}" srcOrd="1" destOrd="0" presId="urn:microsoft.com/office/officeart/2005/8/layout/radial1"/>
    <dgm:cxn modelId="{010A9799-A80E-4232-8327-61A4FA129DF3}" type="presOf" srcId="{CC4C8EE1-DCA9-4DA6-A54E-5AF84F2901D2}" destId="{A4DAB60E-4E1E-4F9D-A2BB-4CEE073B60E0}" srcOrd="0" destOrd="0" presId="urn:microsoft.com/office/officeart/2005/8/layout/radial1"/>
    <dgm:cxn modelId="{027F63A3-278C-4796-8A44-58C91EB7D4DF}" srcId="{3529AB4F-4A10-4337-99BE-4B9B9BC29515}" destId="{473ABD94-E7A2-4D72-BCFE-AD186D45787F}" srcOrd="0" destOrd="0" parTransId="{33AA54AE-375F-477C-A01A-FC2DEC852192}" sibTransId="{E8DC592B-C92C-4532-A069-9489D4F02AF7}"/>
    <dgm:cxn modelId="{D679C6A4-D90F-4864-99EA-FCBFDE6E0963}" type="presOf" srcId="{41D78234-BEC9-42D9-8875-6D23ECA9386A}" destId="{6606D103-607D-4DD5-9CEA-E6E7A9E5A717}" srcOrd="0" destOrd="0" presId="urn:microsoft.com/office/officeart/2005/8/layout/radial1"/>
    <dgm:cxn modelId="{049111A7-A989-41D0-BFAB-5D764E21F510}" type="presOf" srcId="{06061416-8087-45F2-857E-439F915F8F0E}" destId="{1EDEE6A7-71CC-45A7-BCDA-194A7AE402B2}" srcOrd="0" destOrd="0" presId="urn:microsoft.com/office/officeart/2005/8/layout/radial1"/>
    <dgm:cxn modelId="{D988B5AB-0EF9-436C-9275-C27CDEE3A04C}" type="presOf" srcId="{6EC4F9CD-2BF6-4338-9ADC-D5FC78881940}" destId="{E9D857C1-58AC-49CF-8418-9BFF892408E2}" srcOrd="0" destOrd="0" presId="urn:microsoft.com/office/officeart/2005/8/layout/radial1"/>
    <dgm:cxn modelId="{4DC8FCAD-12B9-450C-964B-53A4AC450685}" type="presOf" srcId="{6450CAE3-CDA8-4C21-96E6-698B1F46ACF8}" destId="{C21E5D60-408A-48A9-B069-FB142A913967}" srcOrd="1" destOrd="0" presId="urn:microsoft.com/office/officeart/2005/8/layout/radial1"/>
    <dgm:cxn modelId="{4D2992BB-952C-441F-B3F9-37D6FF2D7352}" srcId="{473ABD94-E7A2-4D72-BCFE-AD186D45787F}" destId="{BF2E5695-36CE-4417-8445-126DDF396F9B}" srcOrd="3" destOrd="0" parTransId="{41D78234-BEC9-42D9-8875-6D23ECA9386A}" sibTransId="{76ED192A-10EF-494A-B4EA-29C38B9D1C96}"/>
    <dgm:cxn modelId="{CB6F62CB-5427-4238-88FE-D96DAD073050}" srcId="{473ABD94-E7A2-4D72-BCFE-AD186D45787F}" destId="{6EC4F9CD-2BF6-4338-9ADC-D5FC78881940}" srcOrd="1" destOrd="0" parTransId="{FB2558B7-8534-445B-8178-6989D69C4B8A}" sibTransId="{E426537A-02E2-426F-B615-71880ABA55EC}"/>
    <dgm:cxn modelId="{E73231CE-B5E6-4146-A825-B5FC292EA2E9}" type="presOf" srcId="{6450CAE3-CDA8-4C21-96E6-698B1F46ACF8}" destId="{1F102E97-A33A-4840-8254-1E9D7113AC19}" srcOrd="0" destOrd="0" presId="urn:microsoft.com/office/officeart/2005/8/layout/radial1"/>
    <dgm:cxn modelId="{3F246BE2-9BBE-45C4-A91E-A373F37A4FA7}" type="presOf" srcId="{BF2E5695-36CE-4417-8445-126DDF396F9B}" destId="{AE6446B3-D8BC-4224-A7C1-CB2D93A0B98A}" srcOrd="0" destOrd="0" presId="urn:microsoft.com/office/officeart/2005/8/layout/radial1"/>
    <dgm:cxn modelId="{983220E3-73FE-4D32-B53B-6013C22427EB}" srcId="{473ABD94-E7A2-4D72-BCFE-AD186D45787F}" destId="{A7444F61-CDF5-4EFC-B6EF-71204E386494}" srcOrd="2" destOrd="0" parTransId="{06061416-8087-45F2-857E-439F915F8F0E}" sibTransId="{AC564E29-1BB7-4380-AAEA-5589661321B7}"/>
    <dgm:cxn modelId="{D362DFFB-C33C-48D4-96C1-EE1AF026CE0A}" srcId="{473ABD94-E7A2-4D72-BCFE-AD186D45787F}" destId="{0AC0DE20-C73E-4B45-9E0E-1DF94FDD54C2}" srcOrd="0" destOrd="0" parTransId="{6450CAE3-CDA8-4C21-96E6-698B1F46ACF8}" sibTransId="{020F9B4A-7AC5-4BD6-A23C-9BFE48BA6B56}"/>
    <dgm:cxn modelId="{D9567E42-54A3-4B5B-8B28-0E5E8494ECC2}" type="presParOf" srcId="{B833E32B-F2C6-4455-AB85-BC12D69A11DE}" destId="{9036DC61-2DE8-428A-93C9-D3B982A82616}" srcOrd="0" destOrd="0" presId="urn:microsoft.com/office/officeart/2005/8/layout/radial1"/>
    <dgm:cxn modelId="{ADAB10FF-6090-45CF-B6EE-A6E1CBF28C42}" type="presParOf" srcId="{B833E32B-F2C6-4455-AB85-BC12D69A11DE}" destId="{1F102E97-A33A-4840-8254-1E9D7113AC19}" srcOrd="1" destOrd="0" presId="urn:microsoft.com/office/officeart/2005/8/layout/radial1"/>
    <dgm:cxn modelId="{701D2700-9B3E-4A50-A265-C11690424260}" type="presParOf" srcId="{1F102E97-A33A-4840-8254-1E9D7113AC19}" destId="{C21E5D60-408A-48A9-B069-FB142A913967}" srcOrd="0" destOrd="0" presId="urn:microsoft.com/office/officeart/2005/8/layout/radial1"/>
    <dgm:cxn modelId="{1F948F98-2BDE-4210-905D-18BF4ED1F528}" type="presParOf" srcId="{B833E32B-F2C6-4455-AB85-BC12D69A11DE}" destId="{0A5A9077-3D16-43B1-9B4B-122BD5DABE1A}" srcOrd="2" destOrd="0" presId="urn:microsoft.com/office/officeart/2005/8/layout/radial1"/>
    <dgm:cxn modelId="{D906815B-6214-433A-9B63-6C26789FECDF}" type="presParOf" srcId="{B833E32B-F2C6-4455-AB85-BC12D69A11DE}" destId="{992EEAD5-D055-47CF-99A6-19B5F3BF6055}" srcOrd="3" destOrd="0" presId="urn:microsoft.com/office/officeart/2005/8/layout/radial1"/>
    <dgm:cxn modelId="{419047D4-8C81-4E1D-B5F4-DC3B32FC7E6B}" type="presParOf" srcId="{992EEAD5-D055-47CF-99A6-19B5F3BF6055}" destId="{D6AF1332-FE43-44B3-BAFF-205E6B9C24E9}" srcOrd="0" destOrd="0" presId="urn:microsoft.com/office/officeart/2005/8/layout/radial1"/>
    <dgm:cxn modelId="{51FEF338-416D-4755-93C2-492CCD608315}" type="presParOf" srcId="{B833E32B-F2C6-4455-AB85-BC12D69A11DE}" destId="{E9D857C1-58AC-49CF-8418-9BFF892408E2}" srcOrd="4" destOrd="0" presId="urn:microsoft.com/office/officeart/2005/8/layout/radial1"/>
    <dgm:cxn modelId="{C10B72E5-CBF6-4219-AB4F-2CF56A236C1F}" type="presParOf" srcId="{B833E32B-F2C6-4455-AB85-BC12D69A11DE}" destId="{1EDEE6A7-71CC-45A7-BCDA-194A7AE402B2}" srcOrd="5" destOrd="0" presId="urn:microsoft.com/office/officeart/2005/8/layout/radial1"/>
    <dgm:cxn modelId="{526F5129-AA18-4D97-8502-E2486B8A6198}" type="presParOf" srcId="{1EDEE6A7-71CC-45A7-BCDA-194A7AE402B2}" destId="{867C1B97-5D1B-416F-9FAA-DC44BE09FECC}" srcOrd="0" destOrd="0" presId="urn:microsoft.com/office/officeart/2005/8/layout/radial1"/>
    <dgm:cxn modelId="{04148A7E-3FCA-4AE1-86B8-0E3A728F1F9D}" type="presParOf" srcId="{B833E32B-F2C6-4455-AB85-BC12D69A11DE}" destId="{A3659E79-3BF0-4DFC-A5A5-34D056B7B256}" srcOrd="6" destOrd="0" presId="urn:microsoft.com/office/officeart/2005/8/layout/radial1"/>
    <dgm:cxn modelId="{8D9EC622-13A4-442E-9435-D55A7589FD8C}" type="presParOf" srcId="{B833E32B-F2C6-4455-AB85-BC12D69A11DE}" destId="{6606D103-607D-4DD5-9CEA-E6E7A9E5A717}" srcOrd="7" destOrd="0" presId="urn:microsoft.com/office/officeart/2005/8/layout/radial1"/>
    <dgm:cxn modelId="{4DF75B71-EA78-43E4-B1DB-FF70A5D8CC18}" type="presParOf" srcId="{6606D103-607D-4DD5-9CEA-E6E7A9E5A717}" destId="{3BA4BF4F-BFDF-4A5C-9F3D-15CE8C3C0B22}" srcOrd="0" destOrd="0" presId="urn:microsoft.com/office/officeart/2005/8/layout/radial1"/>
    <dgm:cxn modelId="{C5884F5B-AACB-4501-B76B-B778690C3D07}" type="presParOf" srcId="{B833E32B-F2C6-4455-AB85-BC12D69A11DE}" destId="{AE6446B3-D8BC-4224-A7C1-CB2D93A0B98A}" srcOrd="8" destOrd="0" presId="urn:microsoft.com/office/officeart/2005/8/layout/radial1"/>
    <dgm:cxn modelId="{8EDAFD02-B4D4-4CD3-BF0E-E3884EF0432D}" type="presParOf" srcId="{B833E32B-F2C6-4455-AB85-BC12D69A11DE}" destId="{81AE8CD7-8A1A-4D30-B1BE-4C34D753C738}" srcOrd="9" destOrd="0" presId="urn:microsoft.com/office/officeart/2005/8/layout/radial1"/>
    <dgm:cxn modelId="{D23CCC1B-4560-47CB-93AC-C87A554C3C98}" type="presParOf" srcId="{81AE8CD7-8A1A-4D30-B1BE-4C34D753C738}" destId="{DDF49BC2-AE5D-46D7-882B-AEAD19A123B3}" srcOrd="0" destOrd="0" presId="urn:microsoft.com/office/officeart/2005/8/layout/radial1"/>
    <dgm:cxn modelId="{B2F9915A-7D04-46CB-B7EA-26CF33621AC6}" type="presParOf" srcId="{B833E32B-F2C6-4455-AB85-BC12D69A11DE}" destId="{A4DAB60E-4E1E-4F9D-A2BB-4CEE073B60E0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FF5BC8A-AEE1-4194-8B48-AE471692D509}" type="doc">
      <dgm:prSet loTypeId="urn:microsoft.com/office/officeart/2005/8/layout/pyramid1" loCatId="pyramid" qsTypeId="urn:microsoft.com/office/officeart/2005/8/quickstyle/simple2" qsCatId="simple" csTypeId="urn:microsoft.com/office/officeart/2005/8/colors/colorful1" csCatId="colorful" phldr="1"/>
      <dgm:spPr/>
    </dgm:pt>
    <dgm:pt modelId="{DB0E1045-A04E-429D-97E1-D9759F60F57E}">
      <dgm:prSet phldrT="[Text]" phldr="1"/>
      <dgm:spPr>
        <a:solidFill>
          <a:schemeClr val="accent1"/>
        </a:solidFill>
        <a:ln w="25400">
          <a:solidFill>
            <a:schemeClr val="bg1"/>
          </a:solidFill>
        </a:ln>
      </dgm:spPr>
      <dgm:t>
        <a:bodyPr/>
        <a:lstStyle/>
        <a:p>
          <a:endParaRPr lang="de-DE"/>
        </a:p>
      </dgm:t>
    </dgm:pt>
    <dgm:pt modelId="{669F67D0-11D7-46B0-9E5F-D3BBF46239F9}" type="parTrans" cxnId="{834B489F-1616-4F3A-BB3A-EE57BEC7830B}">
      <dgm:prSet/>
      <dgm:spPr/>
      <dgm:t>
        <a:bodyPr/>
        <a:lstStyle/>
        <a:p>
          <a:endParaRPr lang="de-DE"/>
        </a:p>
      </dgm:t>
    </dgm:pt>
    <dgm:pt modelId="{C68F7B29-CDD9-44B8-83B0-0654A5AA193A}" type="sibTrans" cxnId="{834B489F-1616-4F3A-BB3A-EE57BEC7830B}">
      <dgm:prSet/>
      <dgm:spPr/>
      <dgm:t>
        <a:bodyPr/>
        <a:lstStyle/>
        <a:p>
          <a:endParaRPr lang="de-DE"/>
        </a:p>
      </dgm:t>
    </dgm:pt>
    <dgm:pt modelId="{990B12C6-CC38-40DD-85AC-5B9A48F7859F}">
      <dgm:prSet phldrT="[Text]" phldr="1"/>
      <dgm:spPr>
        <a:solidFill>
          <a:srgbClr val="FFCC00"/>
        </a:solidFill>
        <a:ln w="25400">
          <a:solidFill>
            <a:schemeClr val="bg1"/>
          </a:solidFill>
        </a:ln>
      </dgm:spPr>
      <dgm:t>
        <a:bodyPr/>
        <a:lstStyle/>
        <a:p>
          <a:endParaRPr lang="de-DE" dirty="0"/>
        </a:p>
      </dgm:t>
    </dgm:pt>
    <dgm:pt modelId="{70EF53A5-1CB1-46A0-B16D-397167F2F628}" type="parTrans" cxnId="{7EDD9B07-9BE7-4D73-B1A8-8C5E34A4BC73}">
      <dgm:prSet/>
      <dgm:spPr/>
      <dgm:t>
        <a:bodyPr/>
        <a:lstStyle/>
        <a:p>
          <a:endParaRPr lang="de-DE"/>
        </a:p>
      </dgm:t>
    </dgm:pt>
    <dgm:pt modelId="{500EB66F-81B2-4B5F-A742-1C96F0330BEA}" type="sibTrans" cxnId="{7EDD9B07-9BE7-4D73-B1A8-8C5E34A4BC73}">
      <dgm:prSet/>
      <dgm:spPr/>
      <dgm:t>
        <a:bodyPr/>
        <a:lstStyle/>
        <a:p>
          <a:endParaRPr lang="de-DE"/>
        </a:p>
      </dgm:t>
    </dgm:pt>
    <dgm:pt modelId="{1583090B-B798-421C-9DBF-194899549767}">
      <dgm:prSet phldrT="[Text]" phldr="1"/>
      <dgm:spPr>
        <a:solidFill>
          <a:schemeClr val="accent2"/>
        </a:solidFill>
        <a:ln w="25400">
          <a:solidFill>
            <a:schemeClr val="bg1"/>
          </a:solidFill>
        </a:ln>
      </dgm:spPr>
      <dgm:t>
        <a:bodyPr/>
        <a:lstStyle/>
        <a:p>
          <a:endParaRPr lang="de-DE" dirty="0">
            <a:solidFill>
              <a:schemeClr val="bg1"/>
            </a:solidFill>
          </a:endParaRPr>
        </a:p>
      </dgm:t>
    </dgm:pt>
    <dgm:pt modelId="{5B991BA8-44C9-4867-889B-07410DC3CEE8}" type="parTrans" cxnId="{212E79F7-3E32-4ADA-93AB-6E349A6C1E62}">
      <dgm:prSet/>
      <dgm:spPr/>
      <dgm:t>
        <a:bodyPr/>
        <a:lstStyle/>
        <a:p>
          <a:endParaRPr lang="de-DE"/>
        </a:p>
      </dgm:t>
    </dgm:pt>
    <dgm:pt modelId="{BAB495CD-FEF4-4955-A0F4-554644362EDB}" type="sibTrans" cxnId="{212E79F7-3E32-4ADA-93AB-6E349A6C1E62}">
      <dgm:prSet/>
      <dgm:spPr/>
      <dgm:t>
        <a:bodyPr/>
        <a:lstStyle/>
        <a:p>
          <a:endParaRPr lang="de-DE"/>
        </a:p>
      </dgm:t>
    </dgm:pt>
    <dgm:pt modelId="{DFDF7003-5D84-4522-B964-7B5A5FD02920}">
      <dgm:prSet phldrT="[Text]"/>
      <dgm:spPr>
        <a:solidFill>
          <a:srgbClr val="333333"/>
        </a:solidFill>
        <a:ln w="25400">
          <a:solidFill>
            <a:schemeClr val="bg1"/>
          </a:solidFill>
        </a:ln>
      </dgm:spPr>
      <dgm:t>
        <a:bodyPr/>
        <a:lstStyle/>
        <a:p>
          <a:endParaRPr lang="de-DE" dirty="0">
            <a:solidFill>
              <a:schemeClr val="bg1"/>
            </a:solidFill>
          </a:endParaRPr>
        </a:p>
      </dgm:t>
    </dgm:pt>
    <dgm:pt modelId="{E7AB48A7-4FDE-4D81-A98A-09E32A1CF3F1}" type="parTrans" cxnId="{E74900DC-D69C-40E6-8E29-47FA1228D70D}">
      <dgm:prSet/>
      <dgm:spPr/>
      <dgm:t>
        <a:bodyPr/>
        <a:lstStyle/>
        <a:p>
          <a:endParaRPr lang="de-DE"/>
        </a:p>
      </dgm:t>
    </dgm:pt>
    <dgm:pt modelId="{BD75F37E-FA32-4734-AD7F-23B3662111B7}" type="sibTrans" cxnId="{E74900DC-D69C-40E6-8E29-47FA1228D70D}">
      <dgm:prSet/>
      <dgm:spPr/>
      <dgm:t>
        <a:bodyPr/>
        <a:lstStyle/>
        <a:p>
          <a:endParaRPr lang="de-DE"/>
        </a:p>
      </dgm:t>
    </dgm:pt>
    <dgm:pt modelId="{65033EA6-0228-4571-B957-FE1C7C125333}" type="pres">
      <dgm:prSet presAssocID="{FFF5BC8A-AEE1-4194-8B48-AE471692D509}" presName="Name0" presStyleCnt="0">
        <dgm:presLayoutVars>
          <dgm:dir/>
          <dgm:animLvl val="lvl"/>
          <dgm:resizeHandles val="exact"/>
        </dgm:presLayoutVars>
      </dgm:prSet>
      <dgm:spPr/>
    </dgm:pt>
    <dgm:pt modelId="{678EF61C-F1D0-48E7-93AC-C5A7AEC852C4}" type="pres">
      <dgm:prSet presAssocID="{DB0E1045-A04E-429D-97E1-D9759F60F57E}" presName="Name8" presStyleCnt="0"/>
      <dgm:spPr/>
    </dgm:pt>
    <dgm:pt modelId="{D58CDB5B-3203-489D-9FCC-B82C58F0D758}" type="pres">
      <dgm:prSet presAssocID="{DB0E1045-A04E-429D-97E1-D9759F60F57E}" presName="level" presStyleLbl="node1" presStyleIdx="0" presStyleCnt="4" custScaleY="142252">
        <dgm:presLayoutVars>
          <dgm:chMax val="1"/>
          <dgm:bulletEnabled val="1"/>
        </dgm:presLayoutVars>
      </dgm:prSet>
      <dgm:spPr/>
    </dgm:pt>
    <dgm:pt modelId="{EF66558C-9F53-4FB0-B0F5-B7997615A53A}" type="pres">
      <dgm:prSet presAssocID="{DB0E1045-A04E-429D-97E1-D9759F60F57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BBD5A19B-60CC-4348-BA5B-665CA6B0F4D7}" type="pres">
      <dgm:prSet presAssocID="{990B12C6-CC38-40DD-85AC-5B9A48F7859F}" presName="Name8" presStyleCnt="0"/>
      <dgm:spPr/>
    </dgm:pt>
    <dgm:pt modelId="{082147E2-6359-40AA-B8D0-BCC39F3FF9F1}" type="pres">
      <dgm:prSet presAssocID="{990B12C6-CC38-40DD-85AC-5B9A48F7859F}" presName="level" presStyleLbl="node1" presStyleIdx="1" presStyleCnt="4">
        <dgm:presLayoutVars>
          <dgm:chMax val="1"/>
          <dgm:bulletEnabled val="1"/>
        </dgm:presLayoutVars>
      </dgm:prSet>
      <dgm:spPr/>
    </dgm:pt>
    <dgm:pt modelId="{1A4E3613-CC62-4310-9E51-29C5060D8F71}" type="pres">
      <dgm:prSet presAssocID="{990B12C6-CC38-40DD-85AC-5B9A48F7859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785547C-34F3-43FD-BC62-835A288B61E5}" type="pres">
      <dgm:prSet presAssocID="{1583090B-B798-421C-9DBF-194899549767}" presName="Name8" presStyleCnt="0"/>
      <dgm:spPr/>
    </dgm:pt>
    <dgm:pt modelId="{8015FD5B-E5C6-49C2-B853-B7991BE9C6D8}" type="pres">
      <dgm:prSet presAssocID="{1583090B-B798-421C-9DBF-194899549767}" presName="level" presStyleLbl="node1" presStyleIdx="2" presStyleCnt="4">
        <dgm:presLayoutVars>
          <dgm:chMax val="1"/>
          <dgm:bulletEnabled val="1"/>
        </dgm:presLayoutVars>
      </dgm:prSet>
      <dgm:spPr/>
    </dgm:pt>
    <dgm:pt modelId="{FA2495F6-3D3F-43E8-9C4D-9705E4579A9A}" type="pres">
      <dgm:prSet presAssocID="{1583090B-B798-421C-9DBF-19489954976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E8881BA-36DA-44DA-A499-F31EAFE0B95D}" type="pres">
      <dgm:prSet presAssocID="{DFDF7003-5D84-4522-B964-7B5A5FD02920}" presName="Name8" presStyleCnt="0"/>
      <dgm:spPr/>
    </dgm:pt>
    <dgm:pt modelId="{FBE4BA37-74A3-4E42-A0CB-BF544445EF2A}" type="pres">
      <dgm:prSet presAssocID="{DFDF7003-5D84-4522-B964-7B5A5FD02920}" presName="level" presStyleLbl="node1" presStyleIdx="3" presStyleCnt="4">
        <dgm:presLayoutVars>
          <dgm:chMax val="1"/>
          <dgm:bulletEnabled val="1"/>
        </dgm:presLayoutVars>
      </dgm:prSet>
      <dgm:spPr/>
    </dgm:pt>
    <dgm:pt modelId="{2FD040A3-269B-4163-9A90-ACC41B673EF2}" type="pres">
      <dgm:prSet presAssocID="{DFDF7003-5D84-4522-B964-7B5A5FD02920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EDD9B07-9BE7-4D73-B1A8-8C5E34A4BC73}" srcId="{FFF5BC8A-AEE1-4194-8B48-AE471692D509}" destId="{990B12C6-CC38-40DD-85AC-5B9A48F7859F}" srcOrd="1" destOrd="0" parTransId="{70EF53A5-1CB1-46A0-B16D-397167F2F628}" sibTransId="{500EB66F-81B2-4B5F-A742-1C96F0330BEA}"/>
    <dgm:cxn modelId="{C2CE6648-5019-498C-AB79-F4159C9B80A0}" type="presOf" srcId="{DFDF7003-5D84-4522-B964-7B5A5FD02920}" destId="{FBE4BA37-74A3-4E42-A0CB-BF544445EF2A}" srcOrd="0" destOrd="0" presId="urn:microsoft.com/office/officeart/2005/8/layout/pyramid1"/>
    <dgm:cxn modelId="{947A4F7D-4765-4C7A-B0F9-A7924977B53B}" type="presOf" srcId="{DB0E1045-A04E-429D-97E1-D9759F60F57E}" destId="{EF66558C-9F53-4FB0-B0F5-B7997615A53A}" srcOrd="1" destOrd="0" presId="urn:microsoft.com/office/officeart/2005/8/layout/pyramid1"/>
    <dgm:cxn modelId="{38AC9884-7638-4E59-8C5F-6C6BFEE569C6}" type="presOf" srcId="{990B12C6-CC38-40DD-85AC-5B9A48F7859F}" destId="{1A4E3613-CC62-4310-9E51-29C5060D8F71}" srcOrd="1" destOrd="0" presId="urn:microsoft.com/office/officeart/2005/8/layout/pyramid1"/>
    <dgm:cxn modelId="{834B489F-1616-4F3A-BB3A-EE57BEC7830B}" srcId="{FFF5BC8A-AEE1-4194-8B48-AE471692D509}" destId="{DB0E1045-A04E-429D-97E1-D9759F60F57E}" srcOrd="0" destOrd="0" parTransId="{669F67D0-11D7-46B0-9E5F-D3BBF46239F9}" sibTransId="{C68F7B29-CDD9-44B8-83B0-0654A5AA193A}"/>
    <dgm:cxn modelId="{21A46DC6-39EE-46D5-B310-FCEF3E27DA9C}" type="presOf" srcId="{1583090B-B798-421C-9DBF-194899549767}" destId="{FA2495F6-3D3F-43E8-9C4D-9705E4579A9A}" srcOrd="1" destOrd="0" presId="urn:microsoft.com/office/officeart/2005/8/layout/pyramid1"/>
    <dgm:cxn modelId="{E74900DC-D69C-40E6-8E29-47FA1228D70D}" srcId="{FFF5BC8A-AEE1-4194-8B48-AE471692D509}" destId="{DFDF7003-5D84-4522-B964-7B5A5FD02920}" srcOrd="3" destOrd="0" parTransId="{E7AB48A7-4FDE-4D81-A98A-09E32A1CF3F1}" sibTransId="{BD75F37E-FA32-4734-AD7F-23B3662111B7}"/>
    <dgm:cxn modelId="{B13333E0-2583-435A-BCD6-AA5E09066353}" type="presOf" srcId="{DB0E1045-A04E-429D-97E1-D9759F60F57E}" destId="{D58CDB5B-3203-489D-9FCC-B82C58F0D758}" srcOrd="0" destOrd="0" presId="urn:microsoft.com/office/officeart/2005/8/layout/pyramid1"/>
    <dgm:cxn modelId="{F19376E3-B4AA-45B6-A884-DF9E59B08AFB}" type="presOf" srcId="{FFF5BC8A-AEE1-4194-8B48-AE471692D509}" destId="{65033EA6-0228-4571-B957-FE1C7C125333}" srcOrd="0" destOrd="0" presId="urn:microsoft.com/office/officeart/2005/8/layout/pyramid1"/>
    <dgm:cxn modelId="{1D54D8EC-D7DE-443C-8989-21F828BB6508}" type="presOf" srcId="{DFDF7003-5D84-4522-B964-7B5A5FD02920}" destId="{2FD040A3-269B-4163-9A90-ACC41B673EF2}" srcOrd="1" destOrd="0" presId="urn:microsoft.com/office/officeart/2005/8/layout/pyramid1"/>
    <dgm:cxn modelId="{212E79F7-3E32-4ADA-93AB-6E349A6C1E62}" srcId="{FFF5BC8A-AEE1-4194-8B48-AE471692D509}" destId="{1583090B-B798-421C-9DBF-194899549767}" srcOrd="2" destOrd="0" parTransId="{5B991BA8-44C9-4867-889B-07410DC3CEE8}" sibTransId="{BAB495CD-FEF4-4955-A0F4-554644362EDB}"/>
    <dgm:cxn modelId="{9F500AF8-09E9-4C23-966E-36B8488E97A5}" type="presOf" srcId="{1583090B-B798-421C-9DBF-194899549767}" destId="{8015FD5B-E5C6-49C2-B853-B7991BE9C6D8}" srcOrd="0" destOrd="0" presId="urn:microsoft.com/office/officeart/2005/8/layout/pyramid1"/>
    <dgm:cxn modelId="{BCE056FB-5C99-4BD3-908C-ACAD3A2C2123}" type="presOf" srcId="{990B12C6-CC38-40DD-85AC-5B9A48F7859F}" destId="{082147E2-6359-40AA-B8D0-BCC39F3FF9F1}" srcOrd="0" destOrd="0" presId="urn:microsoft.com/office/officeart/2005/8/layout/pyramid1"/>
    <dgm:cxn modelId="{4E0C24FD-FCD0-42E5-9BD5-D3387916DA89}" type="presParOf" srcId="{65033EA6-0228-4571-B957-FE1C7C125333}" destId="{678EF61C-F1D0-48E7-93AC-C5A7AEC852C4}" srcOrd="0" destOrd="0" presId="urn:microsoft.com/office/officeart/2005/8/layout/pyramid1"/>
    <dgm:cxn modelId="{6D078EA4-8FC1-42F6-88A7-01C1C3037FB3}" type="presParOf" srcId="{678EF61C-F1D0-48E7-93AC-C5A7AEC852C4}" destId="{D58CDB5B-3203-489D-9FCC-B82C58F0D758}" srcOrd="0" destOrd="0" presId="urn:microsoft.com/office/officeart/2005/8/layout/pyramid1"/>
    <dgm:cxn modelId="{E6DAB32E-CF22-46C5-B1EE-221019C1090D}" type="presParOf" srcId="{678EF61C-F1D0-48E7-93AC-C5A7AEC852C4}" destId="{EF66558C-9F53-4FB0-B0F5-B7997615A53A}" srcOrd="1" destOrd="0" presId="urn:microsoft.com/office/officeart/2005/8/layout/pyramid1"/>
    <dgm:cxn modelId="{9DE4362E-887D-466E-BE1B-4A706AC43773}" type="presParOf" srcId="{65033EA6-0228-4571-B957-FE1C7C125333}" destId="{BBD5A19B-60CC-4348-BA5B-665CA6B0F4D7}" srcOrd="1" destOrd="0" presId="urn:microsoft.com/office/officeart/2005/8/layout/pyramid1"/>
    <dgm:cxn modelId="{2F1881B8-7B4F-4178-B28E-243CB3730F74}" type="presParOf" srcId="{BBD5A19B-60CC-4348-BA5B-665CA6B0F4D7}" destId="{082147E2-6359-40AA-B8D0-BCC39F3FF9F1}" srcOrd="0" destOrd="0" presId="urn:microsoft.com/office/officeart/2005/8/layout/pyramid1"/>
    <dgm:cxn modelId="{AED6ECE3-10A9-4CB6-8EC6-CA5BE991B262}" type="presParOf" srcId="{BBD5A19B-60CC-4348-BA5B-665CA6B0F4D7}" destId="{1A4E3613-CC62-4310-9E51-29C5060D8F71}" srcOrd="1" destOrd="0" presId="urn:microsoft.com/office/officeart/2005/8/layout/pyramid1"/>
    <dgm:cxn modelId="{69E03513-E8CB-4810-B653-0097C8D94ABC}" type="presParOf" srcId="{65033EA6-0228-4571-B957-FE1C7C125333}" destId="{5785547C-34F3-43FD-BC62-835A288B61E5}" srcOrd="2" destOrd="0" presId="urn:microsoft.com/office/officeart/2005/8/layout/pyramid1"/>
    <dgm:cxn modelId="{61167E4E-AE09-4388-844D-A4C7C408AD89}" type="presParOf" srcId="{5785547C-34F3-43FD-BC62-835A288B61E5}" destId="{8015FD5B-E5C6-49C2-B853-B7991BE9C6D8}" srcOrd="0" destOrd="0" presId="urn:microsoft.com/office/officeart/2005/8/layout/pyramid1"/>
    <dgm:cxn modelId="{06C426E8-02C4-430E-A852-110E0545B4FB}" type="presParOf" srcId="{5785547C-34F3-43FD-BC62-835A288B61E5}" destId="{FA2495F6-3D3F-43E8-9C4D-9705E4579A9A}" srcOrd="1" destOrd="0" presId="urn:microsoft.com/office/officeart/2005/8/layout/pyramid1"/>
    <dgm:cxn modelId="{127B0566-A786-4D9C-A088-276FF81CB380}" type="presParOf" srcId="{65033EA6-0228-4571-B957-FE1C7C125333}" destId="{FE8881BA-36DA-44DA-A499-F31EAFE0B95D}" srcOrd="3" destOrd="0" presId="urn:microsoft.com/office/officeart/2005/8/layout/pyramid1"/>
    <dgm:cxn modelId="{8066BBA2-7882-4B0D-995A-DA479EDC18DD}" type="presParOf" srcId="{FE8881BA-36DA-44DA-A499-F31EAFE0B95D}" destId="{FBE4BA37-74A3-4E42-A0CB-BF544445EF2A}" srcOrd="0" destOrd="0" presId="urn:microsoft.com/office/officeart/2005/8/layout/pyramid1"/>
    <dgm:cxn modelId="{6DB545DE-7A8B-4818-9E4B-57B562EFA07B}" type="presParOf" srcId="{FE8881BA-36DA-44DA-A499-F31EAFE0B95D}" destId="{2FD040A3-269B-4163-9A90-ACC41B673EF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E4FA91-C029-4437-AFBC-18CCD96D4DE3}">
      <dsp:nvSpPr>
        <dsp:cNvPr id="0" name=""/>
        <dsp:cNvSpPr/>
      </dsp:nvSpPr>
      <dsp:spPr>
        <a:xfrm>
          <a:off x="1736134" y="0"/>
          <a:ext cx="1944650" cy="194494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C8D4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992935-A764-4400-AFB5-25212AFFDB76}">
      <dsp:nvSpPr>
        <dsp:cNvPr id="0" name=""/>
        <dsp:cNvSpPr/>
      </dsp:nvSpPr>
      <dsp:spPr>
        <a:xfrm>
          <a:off x="2165966" y="702184"/>
          <a:ext cx="1080604" cy="540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kern="1200" dirty="0"/>
            <a:t>[Text]</a:t>
          </a:r>
        </a:p>
      </dsp:txBody>
      <dsp:txXfrm>
        <a:off x="2165966" y="702184"/>
        <a:ext cx="1080604" cy="540173"/>
      </dsp:txXfrm>
    </dsp:sp>
    <dsp:sp modelId="{87434D24-3FFD-4CA3-9FF9-743A4389FF8B}">
      <dsp:nvSpPr>
        <dsp:cNvPr id="0" name=""/>
        <dsp:cNvSpPr/>
      </dsp:nvSpPr>
      <dsp:spPr>
        <a:xfrm>
          <a:off x="1196014" y="1117516"/>
          <a:ext cx="1944650" cy="19449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C8D4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71839-97A6-4FDA-86BA-555EABF5F46B}">
      <dsp:nvSpPr>
        <dsp:cNvPr id="0" name=""/>
        <dsp:cNvSpPr/>
      </dsp:nvSpPr>
      <dsp:spPr>
        <a:xfrm>
          <a:off x="1628037" y="1826164"/>
          <a:ext cx="1080604" cy="540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kern="1200" dirty="0"/>
            <a:t>[Text]</a:t>
          </a:r>
        </a:p>
      </dsp:txBody>
      <dsp:txXfrm>
        <a:off x="1628037" y="1826164"/>
        <a:ext cx="1080604" cy="540173"/>
      </dsp:txXfrm>
    </dsp:sp>
    <dsp:sp modelId="{A9CD36EC-C3A1-4218-B958-E04BDD653F38}">
      <dsp:nvSpPr>
        <dsp:cNvPr id="0" name=""/>
        <dsp:cNvSpPr/>
      </dsp:nvSpPr>
      <dsp:spPr>
        <a:xfrm>
          <a:off x="1874542" y="2368762"/>
          <a:ext cx="1670756" cy="1671425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C8D4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2E588-F7E2-40C2-B575-98B8D53F97BD}">
      <dsp:nvSpPr>
        <dsp:cNvPr id="0" name=""/>
        <dsp:cNvSpPr/>
      </dsp:nvSpPr>
      <dsp:spPr>
        <a:xfrm>
          <a:off x="2168522" y="2951761"/>
          <a:ext cx="1080604" cy="5401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kern="1200" dirty="0"/>
            <a:t>[Text]</a:t>
          </a:r>
        </a:p>
      </dsp:txBody>
      <dsp:txXfrm>
        <a:off x="2168522" y="2951761"/>
        <a:ext cx="1080604" cy="5401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7DD3FC-E479-465E-8061-AC85197AB2B7}">
      <dsp:nvSpPr>
        <dsp:cNvPr id="0" name=""/>
        <dsp:cNvSpPr/>
      </dsp:nvSpPr>
      <dsp:spPr>
        <a:xfrm>
          <a:off x="4249732" y="0"/>
          <a:ext cx="1940829" cy="194112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C8D4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ADF42C-7EF4-4AFC-8012-CE4CCAE3BE0E}">
      <dsp:nvSpPr>
        <dsp:cNvPr id="0" name=""/>
        <dsp:cNvSpPr/>
      </dsp:nvSpPr>
      <dsp:spPr>
        <a:xfrm>
          <a:off x="4678720" y="700805"/>
          <a:ext cx="1078481" cy="539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kern="1200" dirty="0">
              <a:solidFill>
                <a:srgbClr val="C8D400"/>
              </a:solidFill>
            </a:rPr>
            <a:t>1</a:t>
          </a:r>
        </a:p>
      </dsp:txBody>
      <dsp:txXfrm>
        <a:off x="4678720" y="700805"/>
        <a:ext cx="1078481" cy="539111"/>
      </dsp:txXfrm>
    </dsp:sp>
    <dsp:sp modelId="{2E0D2688-25B8-497C-95FA-FF057463A25F}">
      <dsp:nvSpPr>
        <dsp:cNvPr id="0" name=""/>
        <dsp:cNvSpPr/>
      </dsp:nvSpPr>
      <dsp:spPr>
        <a:xfrm>
          <a:off x="3710674" y="1115320"/>
          <a:ext cx="1940829" cy="194112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ABABAA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A245D8-8A85-4EA3-9357-F25759C7ADEA}">
      <dsp:nvSpPr>
        <dsp:cNvPr id="0" name=""/>
        <dsp:cNvSpPr/>
      </dsp:nvSpPr>
      <dsp:spPr>
        <a:xfrm>
          <a:off x="4141848" y="1822576"/>
          <a:ext cx="1078481" cy="539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kern="1200" dirty="0">
              <a:solidFill>
                <a:srgbClr val="ABABAA"/>
              </a:solidFill>
            </a:rPr>
            <a:t>2</a:t>
          </a:r>
        </a:p>
      </dsp:txBody>
      <dsp:txXfrm>
        <a:off x="4141848" y="1822576"/>
        <a:ext cx="1078481" cy="539111"/>
      </dsp:txXfrm>
    </dsp:sp>
    <dsp:sp modelId="{E75C0F5D-C196-4605-B757-8E6568A08B0A}">
      <dsp:nvSpPr>
        <dsp:cNvPr id="0" name=""/>
        <dsp:cNvSpPr/>
      </dsp:nvSpPr>
      <dsp:spPr>
        <a:xfrm>
          <a:off x="4387868" y="2364108"/>
          <a:ext cx="1667473" cy="1668141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33333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6FD73A-ED7B-4EE5-9F67-79776467BB4E}">
      <dsp:nvSpPr>
        <dsp:cNvPr id="0" name=""/>
        <dsp:cNvSpPr/>
      </dsp:nvSpPr>
      <dsp:spPr>
        <a:xfrm>
          <a:off x="4681271" y="2945961"/>
          <a:ext cx="1078481" cy="539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kern="1200" dirty="0">
              <a:solidFill>
                <a:srgbClr val="333333"/>
              </a:solidFill>
            </a:rPr>
            <a:t>3</a:t>
          </a:r>
        </a:p>
      </dsp:txBody>
      <dsp:txXfrm>
        <a:off x="4681271" y="2945961"/>
        <a:ext cx="1078481" cy="5391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3A7C94-E29D-4386-8A50-2B44268433C1}">
      <dsp:nvSpPr>
        <dsp:cNvPr id="0" name=""/>
        <dsp:cNvSpPr/>
      </dsp:nvSpPr>
      <dsp:spPr>
        <a:xfrm>
          <a:off x="1753458" y="1821296"/>
          <a:ext cx="2143115" cy="2143115"/>
        </a:xfrm>
        <a:prstGeom prst="gear9">
          <a:avLst/>
        </a:prstGeom>
        <a:solidFill>
          <a:srgbClr val="C8D4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Drei</a:t>
          </a:r>
        </a:p>
      </dsp:txBody>
      <dsp:txXfrm>
        <a:off x="2184319" y="2323310"/>
        <a:ext cx="1281393" cy="1101606"/>
      </dsp:txXfrm>
    </dsp:sp>
    <dsp:sp modelId="{7F8520F0-6FE8-466A-BF24-89F1BDBFAB01}">
      <dsp:nvSpPr>
        <dsp:cNvPr id="0" name=""/>
        <dsp:cNvSpPr/>
      </dsp:nvSpPr>
      <dsp:spPr>
        <a:xfrm>
          <a:off x="506554" y="1314741"/>
          <a:ext cx="1558629" cy="1558629"/>
        </a:xfrm>
        <a:prstGeom prst="gear6">
          <a:avLst/>
        </a:prstGeom>
        <a:solidFill>
          <a:srgbClr val="ABABAA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Zwei</a:t>
          </a:r>
        </a:p>
      </dsp:txBody>
      <dsp:txXfrm>
        <a:off x="898944" y="1709502"/>
        <a:ext cx="773849" cy="769107"/>
      </dsp:txXfrm>
    </dsp:sp>
    <dsp:sp modelId="{57503191-8192-45B4-92B1-9B049066E5CB}">
      <dsp:nvSpPr>
        <dsp:cNvPr id="0" name=""/>
        <dsp:cNvSpPr/>
      </dsp:nvSpPr>
      <dsp:spPr>
        <a:xfrm rot="20700000">
          <a:off x="1379546" y="239446"/>
          <a:ext cx="1527138" cy="1527138"/>
        </a:xfrm>
        <a:prstGeom prst="gear6">
          <a:avLst/>
        </a:prstGeom>
        <a:solidFill>
          <a:srgbClr val="33333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Eins</a:t>
          </a:r>
        </a:p>
      </dsp:txBody>
      <dsp:txXfrm rot="-20700000">
        <a:off x="1714492" y="574392"/>
        <a:ext cx="857246" cy="857246"/>
      </dsp:txXfrm>
    </dsp:sp>
    <dsp:sp modelId="{AF3A7541-6C3D-4D80-A176-CD17CEE23B8F}">
      <dsp:nvSpPr>
        <dsp:cNvPr id="0" name=""/>
        <dsp:cNvSpPr/>
      </dsp:nvSpPr>
      <dsp:spPr>
        <a:xfrm>
          <a:off x="1585429" y="1499741"/>
          <a:ext cx="2743188" cy="2743188"/>
        </a:xfrm>
        <a:prstGeom prst="circularArrow">
          <a:avLst>
            <a:gd name="adj1" fmla="val 4688"/>
            <a:gd name="adj2" fmla="val 299029"/>
            <a:gd name="adj3" fmla="val 2508752"/>
            <a:gd name="adj4" fmla="val 15877341"/>
            <a:gd name="adj5" fmla="val 5469"/>
          </a:avLst>
        </a:prstGeom>
        <a:solidFill>
          <a:srgbClr val="C8D4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7EE8D6-CF06-4C39-8746-20D3DAA92C67}">
      <dsp:nvSpPr>
        <dsp:cNvPr id="0" name=""/>
        <dsp:cNvSpPr/>
      </dsp:nvSpPr>
      <dsp:spPr>
        <a:xfrm>
          <a:off x="230524" y="971153"/>
          <a:ext cx="1993097" cy="199309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ABABA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C1951-0C65-4296-9B12-64CEC562DE67}">
      <dsp:nvSpPr>
        <dsp:cNvPr id="0" name=""/>
        <dsp:cNvSpPr/>
      </dsp:nvSpPr>
      <dsp:spPr>
        <a:xfrm>
          <a:off x="1026303" y="-93776"/>
          <a:ext cx="2148960" cy="214896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3333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A14405-DEB6-4B23-923A-036AFCD7EBB2}">
      <dsp:nvSpPr>
        <dsp:cNvPr id="0" name=""/>
        <dsp:cNvSpPr/>
      </dsp:nvSpPr>
      <dsp:spPr>
        <a:xfrm>
          <a:off x="0" y="343670"/>
          <a:ext cx="9901237" cy="1107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rgbClr val="C8D4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8446" tIns="395732" rIns="768446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 err="1"/>
            <a:t>Lorem</a:t>
          </a:r>
          <a:r>
            <a:rPr lang="de-DE" sz="1900" kern="1200" dirty="0"/>
            <a:t> </a:t>
          </a:r>
          <a:r>
            <a:rPr lang="de-DE" sz="1900" kern="1200" dirty="0" err="1"/>
            <a:t>ipsum</a:t>
          </a:r>
          <a:r>
            <a:rPr lang="de-DE" sz="1900" kern="1200" dirty="0"/>
            <a:t> </a:t>
          </a:r>
          <a:r>
            <a:rPr lang="de-DE" sz="1900" kern="1200" dirty="0" err="1"/>
            <a:t>dolor</a:t>
          </a:r>
          <a:r>
            <a:rPr lang="de-DE" sz="1900" kern="1200" dirty="0"/>
            <a:t> </a:t>
          </a:r>
          <a:r>
            <a:rPr lang="de-DE" sz="1900" kern="1200" dirty="0" err="1"/>
            <a:t>sit</a:t>
          </a:r>
          <a:r>
            <a:rPr lang="de-DE" sz="1900" kern="1200" dirty="0"/>
            <a:t> </a:t>
          </a:r>
          <a:r>
            <a:rPr lang="de-DE" sz="1900" kern="1200" dirty="0" err="1"/>
            <a:t>amet</a:t>
          </a:r>
          <a:r>
            <a:rPr lang="de-DE" sz="1900" kern="1200" dirty="0"/>
            <a:t>, </a:t>
          </a:r>
          <a:r>
            <a:rPr lang="de-DE" sz="1900" kern="1200" dirty="0" err="1"/>
            <a:t>consectetuer</a:t>
          </a:r>
          <a:r>
            <a:rPr lang="de-DE" sz="1900" kern="1200" dirty="0"/>
            <a:t> </a:t>
          </a:r>
          <a:r>
            <a:rPr lang="de-DE" sz="1900" kern="1200" dirty="0" err="1"/>
            <a:t>adipiscing</a:t>
          </a:r>
          <a:r>
            <a:rPr lang="de-DE" sz="1900" kern="1200" dirty="0"/>
            <a:t> </a:t>
          </a:r>
          <a:r>
            <a:rPr lang="de-DE" sz="1900" kern="1200" dirty="0" err="1"/>
            <a:t>elit</a:t>
          </a:r>
          <a:r>
            <a:rPr lang="de-DE" sz="1900" kern="1200" dirty="0"/>
            <a:t>.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Maecenas </a:t>
          </a:r>
          <a:r>
            <a:rPr lang="de-DE" sz="1900" kern="1200" dirty="0" err="1"/>
            <a:t>porttitor</a:t>
          </a:r>
          <a:r>
            <a:rPr lang="de-DE" sz="1900" kern="1200" dirty="0"/>
            <a:t> </a:t>
          </a:r>
          <a:r>
            <a:rPr lang="de-DE" sz="1900" kern="1200" dirty="0" err="1"/>
            <a:t>congue</a:t>
          </a:r>
          <a:r>
            <a:rPr lang="de-DE" sz="1900" kern="1200" dirty="0"/>
            <a:t> </a:t>
          </a:r>
          <a:r>
            <a:rPr lang="de-DE" sz="1900" kern="1200" dirty="0" err="1"/>
            <a:t>massa</a:t>
          </a:r>
          <a:r>
            <a:rPr lang="de-DE" sz="1900" kern="1200" dirty="0"/>
            <a:t>. </a:t>
          </a:r>
        </a:p>
      </dsp:txBody>
      <dsp:txXfrm>
        <a:off x="0" y="343670"/>
        <a:ext cx="9901237" cy="1107225"/>
      </dsp:txXfrm>
    </dsp:sp>
    <dsp:sp modelId="{E528A005-21C8-44B9-B558-20F41A59DA11}">
      <dsp:nvSpPr>
        <dsp:cNvPr id="0" name=""/>
        <dsp:cNvSpPr/>
      </dsp:nvSpPr>
      <dsp:spPr>
        <a:xfrm>
          <a:off x="495061" y="63230"/>
          <a:ext cx="6930865" cy="560880"/>
        </a:xfrm>
        <a:prstGeom prst="roundRect">
          <a:avLst/>
        </a:prstGeom>
        <a:solidFill>
          <a:srgbClr val="C8D4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970" tIns="0" rIns="26197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THEMA 1</a:t>
          </a:r>
        </a:p>
      </dsp:txBody>
      <dsp:txXfrm>
        <a:off x="522441" y="90610"/>
        <a:ext cx="6876105" cy="506120"/>
      </dsp:txXfrm>
    </dsp:sp>
    <dsp:sp modelId="{3022181B-F8EB-44C1-9D61-FEB1A7788C3A}">
      <dsp:nvSpPr>
        <dsp:cNvPr id="0" name=""/>
        <dsp:cNvSpPr/>
      </dsp:nvSpPr>
      <dsp:spPr>
        <a:xfrm>
          <a:off x="0" y="1833935"/>
          <a:ext cx="9901237" cy="1107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rgbClr val="ABABA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8446" tIns="395732" rIns="768446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 err="1"/>
            <a:t>Lorem</a:t>
          </a:r>
          <a:r>
            <a:rPr lang="de-DE" sz="1900" kern="1200" dirty="0"/>
            <a:t> </a:t>
          </a:r>
          <a:r>
            <a:rPr lang="de-DE" sz="1900" kern="1200" dirty="0" err="1"/>
            <a:t>ipsum</a:t>
          </a:r>
          <a:r>
            <a:rPr lang="de-DE" sz="1900" kern="1200" dirty="0"/>
            <a:t> </a:t>
          </a:r>
          <a:r>
            <a:rPr lang="de-DE" sz="1900" kern="1200" dirty="0" err="1"/>
            <a:t>dolor</a:t>
          </a:r>
          <a:r>
            <a:rPr lang="de-DE" sz="1900" kern="1200" dirty="0"/>
            <a:t> </a:t>
          </a:r>
          <a:r>
            <a:rPr lang="de-DE" sz="1900" kern="1200" dirty="0" err="1"/>
            <a:t>sit</a:t>
          </a:r>
          <a:r>
            <a:rPr lang="de-DE" sz="1900" kern="1200" dirty="0"/>
            <a:t> </a:t>
          </a:r>
          <a:r>
            <a:rPr lang="de-DE" sz="1900" kern="1200" dirty="0" err="1"/>
            <a:t>amet</a:t>
          </a:r>
          <a:r>
            <a:rPr lang="de-DE" sz="1900" kern="1200" dirty="0"/>
            <a:t>, </a:t>
          </a:r>
          <a:r>
            <a:rPr lang="de-DE" sz="1900" kern="1200" dirty="0" err="1"/>
            <a:t>consectetuer</a:t>
          </a:r>
          <a:r>
            <a:rPr lang="de-DE" sz="1900" kern="1200" dirty="0"/>
            <a:t> </a:t>
          </a:r>
          <a:r>
            <a:rPr lang="de-DE" sz="1900" kern="1200" dirty="0" err="1"/>
            <a:t>adipiscing</a:t>
          </a:r>
          <a:r>
            <a:rPr lang="de-DE" sz="1900" kern="1200" dirty="0"/>
            <a:t> </a:t>
          </a:r>
          <a:r>
            <a:rPr lang="de-DE" sz="1900" kern="1200" dirty="0" err="1"/>
            <a:t>elit</a:t>
          </a:r>
          <a:r>
            <a:rPr lang="de-DE" sz="1900" kern="1200" dirty="0"/>
            <a:t>.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Maecenas </a:t>
          </a:r>
          <a:r>
            <a:rPr lang="de-DE" sz="1900" kern="1200" dirty="0" err="1"/>
            <a:t>porttitor</a:t>
          </a:r>
          <a:r>
            <a:rPr lang="de-DE" sz="1900" kern="1200" dirty="0"/>
            <a:t> </a:t>
          </a:r>
          <a:r>
            <a:rPr lang="de-DE" sz="1900" kern="1200" dirty="0" err="1"/>
            <a:t>congue</a:t>
          </a:r>
          <a:r>
            <a:rPr lang="de-DE" sz="1900" kern="1200" dirty="0"/>
            <a:t> </a:t>
          </a:r>
          <a:r>
            <a:rPr lang="de-DE" sz="1900" kern="1200" dirty="0" err="1"/>
            <a:t>massa</a:t>
          </a:r>
          <a:r>
            <a:rPr lang="de-DE" sz="1900" kern="1200" dirty="0"/>
            <a:t>. </a:t>
          </a:r>
        </a:p>
      </dsp:txBody>
      <dsp:txXfrm>
        <a:off x="0" y="1833935"/>
        <a:ext cx="9901237" cy="1107225"/>
      </dsp:txXfrm>
    </dsp:sp>
    <dsp:sp modelId="{2C0355FD-9D48-451A-81A1-DF8B755292F2}">
      <dsp:nvSpPr>
        <dsp:cNvPr id="0" name=""/>
        <dsp:cNvSpPr/>
      </dsp:nvSpPr>
      <dsp:spPr>
        <a:xfrm>
          <a:off x="495061" y="1553495"/>
          <a:ext cx="6930865" cy="560880"/>
        </a:xfrm>
        <a:prstGeom prst="roundRect">
          <a:avLst/>
        </a:prstGeom>
        <a:solidFill>
          <a:srgbClr val="ABABAA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970" tIns="0" rIns="26197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THEMA 2</a:t>
          </a:r>
        </a:p>
      </dsp:txBody>
      <dsp:txXfrm>
        <a:off x="522441" y="1580875"/>
        <a:ext cx="6876105" cy="506120"/>
      </dsp:txXfrm>
    </dsp:sp>
    <dsp:sp modelId="{1588C6DF-0E87-40B1-9C44-BEFD114A510E}">
      <dsp:nvSpPr>
        <dsp:cNvPr id="0" name=""/>
        <dsp:cNvSpPr/>
      </dsp:nvSpPr>
      <dsp:spPr>
        <a:xfrm>
          <a:off x="0" y="3324200"/>
          <a:ext cx="9901237" cy="1107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rgbClr val="33333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8446" tIns="395732" rIns="768446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 err="1"/>
            <a:t>Lorem</a:t>
          </a:r>
          <a:r>
            <a:rPr lang="de-DE" sz="1900" kern="1200" dirty="0"/>
            <a:t> </a:t>
          </a:r>
          <a:r>
            <a:rPr lang="de-DE" sz="1900" kern="1200" dirty="0" err="1"/>
            <a:t>ipsum</a:t>
          </a:r>
          <a:r>
            <a:rPr lang="de-DE" sz="1900" kern="1200" dirty="0"/>
            <a:t> </a:t>
          </a:r>
          <a:r>
            <a:rPr lang="de-DE" sz="1900" kern="1200" dirty="0" err="1"/>
            <a:t>dolor</a:t>
          </a:r>
          <a:r>
            <a:rPr lang="de-DE" sz="1900" kern="1200" dirty="0"/>
            <a:t> </a:t>
          </a:r>
          <a:r>
            <a:rPr lang="de-DE" sz="1900" kern="1200" dirty="0" err="1"/>
            <a:t>sit</a:t>
          </a:r>
          <a:r>
            <a:rPr lang="de-DE" sz="1900" kern="1200" dirty="0"/>
            <a:t> </a:t>
          </a:r>
          <a:r>
            <a:rPr lang="de-DE" sz="1900" kern="1200" dirty="0" err="1"/>
            <a:t>amet</a:t>
          </a:r>
          <a:r>
            <a:rPr lang="de-DE" sz="1900" kern="1200" dirty="0"/>
            <a:t>, </a:t>
          </a:r>
          <a:r>
            <a:rPr lang="de-DE" sz="1900" kern="1200" dirty="0" err="1"/>
            <a:t>consectetuer</a:t>
          </a:r>
          <a:r>
            <a:rPr lang="de-DE" sz="1900" kern="1200" dirty="0"/>
            <a:t> </a:t>
          </a:r>
          <a:r>
            <a:rPr lang="de-DE" sz="1900" kern="1200" dirty="0" err="1"/>
            <a:t>adipiscing</a:t>
          </a:r>
          <a:r>
            <a:rPr lang="de-DE" sz="1900" kern="1200" dirty="0"/>
            <a:t> </a:t>
          </a:r>
          <a:r>
            <a:rPr lang="de-DE" sz="1900" kern="1200" dirty="0" err="1"/>
            <a:t>elit</a:t>
          </a:r>
          <a:r>
            <a:rPr lang="de-DE" sz="1900" kern="1200" dirty="0"/>
            <a:t>. 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900" kern="1200" dirty="0"/>
            <a:t>Maecenas </a:t>
          </a:r>
          <a:r>
            <a:rPr lang="de-DE" sz="1900" kern="1200" dirty="0" err="1"/>
            <a:t>porttitor</a:t>
          </a:r>
          <a:r>
            <a:rPr lang="de-DE" sz="1900" kern="1200" dirty="0"/>
            <a:t> </a:t>
          </a:r>
          <a:r>
            <a:rPr lang="de-DE" sz="1900" kern="1200" dirty="0" err="1"/>
            <a:t>congue</a:t>
          </a:r>
          <a:r>
            <a:rPr lang="de-DE" sz="1900" kern="1200" dirty="0"/>
            <a:t> </a:t>
          </a:r>
          <a:r>
            <a:rPr lang="de-DE" sz="1900" kern="1200" dirty="0" err="1"/>
            <a:t>massa</a:t>
          </a:r>
          <a:r>
            <a:rPr lang="de-DE" sz="1900" kern="1200" dirty="0"/>
            <a:t>. </a:t>
          </a:r>
        </a:p>
      </dsp:txBody>
      <dsp:txXfrm>
        <a:off x="0" y="3324200"/>
        <a:ext cx="9901237" cy="1107225"/>
      </dsp:txXfrm>
    </dsp:sp>
    <dsp:sp modelId="{FE92E549-7D81-4C38-A818-517A1C016805}">
      <dsp:nvSpPr>
        <dsp:cNvPr id="0" name=""/>
        <dsp:cNvSpPr/>
      </dsp:nvSpPr>
      <dsp:spPr>
        <a:xfrm>
          <a:off x="495061" y="3043760"/>
          <a:ext cx="6930865" cy="560880"/>
        </a:xfrm>
        <a:prstGeom prst="roundRect">
          <a:avLst/>
        </a:prstGeom>
        <a:solidFill>
          <a:srgbClr val="33333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970" tIns="0" rIns="26197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THEMA 3</a:t>
          </a:r>
        </a:p>
      </dsp:txBody>
      <dsp:txXfrm>
        <a:off x="522441" y="3071140"/>
        <a:ext cx="6876105" cy="5061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6DC61-2DE8-428A-93C9-D3B982A82616}">
      <dsp:nvSpPr>
        <dsp:cNvPr id="0" name=""/>
        <dsp:cNvSpPr/>
      </dsp:nvSpPr>
      <dsp:spPr>
        <a:xfrm>
          <a:off x="2627344" y="1507150"/>
          <a:ext cx="1145744" cy="1145744"/>
        </a:xfrm>
        <a:prstGeom prst="ellipse">
          <a:avLst/>
        </a:prstGeom>
        <a:solidFill>
          <a:srgbClr val="FFFFFF"/>
        </a:solidFill>
        <a:ln w="38100" cap="flat" cmpd="sng" algn="ctr">
          <a:solidFill>
            <a:srgbClr val="ABABAA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600" kern="1200" dirty="0"/>
        </a:p>
      </dsp:txBody>
      <dsp:txXfrm>
        <a:off x="2795134" y="1674940"/>
        <a:ext cx="810164" cy="810164"/>
      </dsp:txXfrm>
    </dsp:sp>
    <dsp:sp modelId="{1F102E97-A33A-4840-8254-1E9D7113AC19}">
      <dsp:nvSpPr>
        <dsp:cNvPr id="0" name=""/>
        <dsp:cNvSpPr/>
      </dsp:nvSpPr>
      <dsp:spPr>
        <a:xfrm rot="16200000">
          <a:off x="3027063" y="1317886"/>
          <a:ext cx="346306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346306" y="16110"/>
              </a:lnTo>
            </a:path>
          </a:pathLst>
        </a:custGeom>
        <a:noFill/>
        <a:ln w="6350" cap="flat" cmpd="sng" algn="ctr">
          <a:solidFill>
            <a:srgbClr val="C8D400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 dirty="0"/>
        </a:p>
      </dsp:txBody>
      <dsp:txXfrm>
        <a:off x="3191559" y="1325339"/>
        <a:ext cx="17315" cy="17315"/>
      </dsp:txXfrm>
    </dsp:sp>
    <dsp:sp modelId="{0A5A9077-3D16-43B1-9B4B-122BD5DABE1A}">
      <dsp:nvSpPr>
        <dsp:cNvPr id="0" name=""/>
        <dsp:cNvSpPr/>
      </dsp:nvSpPr>
      <dsp:spPr>
        <a:xfrm>
          <a:off x="2627344" y="15099"/>
          <a:ext cx="1145744" cy="1145744"/>
        </a:xfrm>
        <a:prstGeom prst="ellipse">
          <a:avLst/>
        </a:prstGeom>
        <a:solidFill>
          <a:schemeClr val="bg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800" b="1" kern="1200" dirty="0">
              <a:solidFill>
                <a:schemeClr val="bg1"/>
              </a:solidFill>
              <a:effectLst/>
            </a:rPr>
            <a:t>€</a:t>
          </a:r>
          <a:endParaRPr lang="de-DE" sz="4800" kern="1200" dirty="0"/>
        </a:p>
      </dsp:txBody>
      <dsp:txXfrm>
        <a:off x="2795134" y="182889"/>
        <a:ext cx="810164" cy="810164"/>
      </dsp:txXfrm>
    </dsp:sp>
    <dsp:sp modelId="{992EEAD5-D055-47CF-99A6-19B5F3BF6055}">
      <dsp:nvSpPr>
        <dsp:cNvPr id="0" name=""/>
        <dsp:cNvSpPr/>
      </dsp:nvSpPr>
      <dsp:spPr>
        <a:xfrm rot="20520000">
          <a:off x="3736576" y="1833376"/>
          <a:ext cx="346306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346306" y="16110"/>
              </a:lnTo>
            </a:path>
          </a:pathLst>
        </a:custGeom>
        <a:noFill/>
        <a:ln w="6350" cap="flat" cmpd="sng" algn="ctr">
          <a:solidFill>
            <a:srgbClr val="FFCC00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>
        <a:off x="3901071" y="1840830"/>
        <a:ext cx="17315" cy="17315"/>
      </dsp:txXfrm>
    </dsp:sp>
    <dsp:sp modelId="{E9D857C1-58AC-49CF-8418-9BFF892408E2}">
      <dsp:nvSpPr>
        <dsp:cNvPr id="0" name=""/>
        <dsp:cNvSpPr/>
      </dsp:nvSpPr>
      <dsp:spPr>
        <a:xfrm>
          <a:off x="4046369" y="1046081"/>
          <a:ext cx="1145744" cy="1145744"/>
        </a:xfrm>
        <a:prstGeom prst="ellipse">
          <a:avLst/>
        </a:prstGeom>
        <a:solidFill>
          <a:srgbClr val="FFCC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4800" kern="1200" dirty="0"/>
        </a:p>
      </dsp:txBody>
      <dsp:txXfrm>
        <a:off x="4214159" y="1213871"/>
        <a:ext cx="810164" cy="810164"/>
      </dsp:txXfrm>
    </dsp:sp>
    <dsp:sp modelId="{1EDEE6A7-71CC-45A7-BCDA-194A7AE402B2}">
      <dsp:nvSpPr>
        <dsp:cNvPr id="0" name=""/>
        <dsp:cNvSpPr/>
      </dsp:nvSpPr>
      <dsp:spPr>
        <a:xfrm rot="3240000">
          <a:off x="3465566" y="2667458"/>
          <a:ext cx="346306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346306" y="16110"/>
              </a:lnTo>
            </a:path>
          </a:pathLst>
        </a:custGeom>
        <a:noFill/>
        <a:ln w="6350" cap="flat" cmpd="sng" algn="ctr">
          <a:solidFill>
            <a:srgbClr val="E74C3C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>
        <a:off x="3630061" y="2674911"/>
        <a:ext cx="17315" cy="17315"/>
      </dsp:txXfrm>
    </dsp:sp>
    <dsp:sp modelId="{A3659E79-3BF0-4DFC-A5A5-34D056B7B256}">
      <dsp:nvSpPr>
        <dsp:cNvPr id="0" name=""/>
        <dsp:cNvSpPr/>
      </dsp:nvSpPr>
      <dsp:spPr>
        <a:xfrm>
          <a:off x="3504350" y="2714244"/>
          <a:ext cx="1145744" cy="1145744"/>
        </a:xfrm>
        <a:prstGeom prst="ellipse">
          <a:avLst/>
        </a:prstGeom>
        <a:solidFill>
          <a:srgbClr val="E74C3C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de-DE" sz="4800" b="1" kern="1200" dirty="0">
              <a:solidFill>
                <a:schemeClr val="bg1"/>
              </a:solidFill>
              <a:sym typeface="Wingdings" panose="05000000000000000000" pitchFamily="2" charset="2"/>
            </a:rPr>
            <a:t></a:t>
          </a:r>
          <a:endParaRPr lang="de-DE" sz="4800" kern="1200" dirty="0"/>
        </a:p>
      </dsp:txBody>
      <dsp:txXfrm>
        <a:off x="3672140" y="2882034"/>
        <a:ext cx="810164" cy="810164"/>
      </dsp:txXfrm>
    </dsp:sp>
    <dsp:sp modelId="{6606D103-607D-4DD5-9CEA-E6E7A9E5A717}">
      <dsp:nvSpPr>
        <dsp:cNvPr id="0" name=""/>
        <dsp:cNvSpPr/>
      </dsp:nvSpPr>
      <dsp:spPr>
        <a:xfrm rot="7560000">
          <a:off x="2588561" y="2667458"/>
          <a:ext cx="346306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346306" y="16110"/>
              </a:lnTo>
            </a:path>
          </a:pathLst>
        </a:custGeom>
        <a:noFill/>
        <a:ln w="6350" cap="flat" cmpd="sng" algn="ctr">
          <a:solidFill>
            <a:srgbClr val="ABABAA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 rot="10800000">
        <a:off x="2753056" y="2674911"/>
        <a:ext cx="17315" cy="17315"/>
      </dsp:txXfrm>
    </dsp:sp>
    <dsp:sp modelId="{AE6446B3-D8BC-4224-A7C1-CB2D93A0B98A}">
      <dsp:nvSpPr>
        <dsp:cNvPr id="0" name=""/>
        <dsp:cNvSpPr/>
      </dsp:nvSpPr>
      <dsp:spPr>
        <a:xfrm>
          <a:off x="1750339" y="2714244"/>
          <a:ext cx="1145744" cy="1145744"/>
        </a:xfrm>
        <a:prstGeom prst="ellipse">
          <a:avLst/>
        </a:prstGeom>
        <a:solidFill>
          <a:srgbClr val="ABABAA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4800" kern="1200" dirty="0"/>
        </a:p>
      </dsp:txBody>
      <dsp:txXfrm>
        <a:off x="1918129" y="2882034"/>
        <a:ext cx="810164" cy="810164"/>
      </dsp:txXfrm>
    </dsp:sp>
    <dsp:sp modelId="{81AE8CD7-8A1A-4D30-B1BE-4C34D753C738}">
      <dsp:nvSpPr>
        <dsp:cNvPr id="0" name=""/>
        <dsp:cNvSpPr/>
      </dsp:nvSpPr>
      <dsp:spPr>
        <a:xfrm rot="11880000">
          <a:off x="2317551" y="1833376"/>
          <a:ext cx="346306" cy="32221"/>
        </a:xfrm>
        <a:custGeom>
          <a:avLst/>
          <a:gdLst/>
          <a:ahLst/>
          <a:cxnLst/>
          <a:rect l="0" t="0" r="0" b="0"/>
          <a:pathLst>
            <a:path>
              <a:moveTo>
                <a:pt x="0" y="16110"/>
              </a:moveTo>
              <a:lnTo>
                <a:pt x="346306" y="16110"/>
              </a:lnTo>
            </a:path>
          </a:pathLst>
        </a:custGeom>
        <a:noFill/>
        <a:ln w="6350" cap="flat" cmpd="sng" algn="ctr">
          <a:solidFill>
            <a:srgbClr val="333333"/>
          </a:solidFill>
          <a:prstDash val="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00" kern="1200"/>
        </a:p>
      </dsp:txBody>
      <dsp:txXfrm rot="10800000">
        <a:off x="2482047" y="1840830"/>
        <a:ext cx="17315" cy="17315"/>
      </dsp:txXfrm>
    </dsp:sp>
    <dsp:sp modelId="{A4DAB60E-4E1E-4F9D-A2BB-4CEE073B60E0}">
      <dsp:nvSpPr>
        <dsp:cNvPr id="0" name=""/>
        <dsp:cNvSpPr/>
      </dsp:nvSpPr>
      <dsp:spPr>
        <a:xfrm>
          <a:off x="1208320" y="1046081"/>
          <a:ext cx="1145744" cy="1145744"/>
        </a:xfrm>
        <a:prstGeom prst="ellipse">
          <a:avLst/>
        </a:prstGeom>
        <a:solidFill>
          <a:srgbClr val="333333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4800" kern="1200" dirty="0"/>
        </a:p>
      </dsp:txBody>
      <dsp:txXfrm>
        <a:off x="1376110" y="1213871"/>
        <a:ext cx="810164" cy="81016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8CDB5B-3203-489D-9FCC-B82C58F0D758}">
      <dsp:nvSpPr>
        <dsp:cNvPr id="0" name=""/>
        <dsp:cNvSpPr/>
      </dsp:nvSpPr>
      <dsp:spPr>
        <a:xfrm>
          <a:off x="1422588" y="0"/>
          <a:ext cx="1349107" cy="1305592"/>
        </a:xfrm>
        <a:prstGeom prst="trapezoid">
          <a:avLst>
            <a:gd name="adj" fmla="val 51666"/>
          </a:avLst>
        </a:prstGeom>
        <a:solidFill>
          <a:schemeClr val="accent1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4610" tIns="54610" rIns="54610" bIns="54610" numCol="1" spcCol="1270" anchor="ctr" anchorCtr="0">
          <a:noAutofit/>
        </a:bodyPr>
        <a:lstStyle/>
        <a:p>
          <a:pPr marL="0" lvl="0" indent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4300" kern="1200"/>
        </a:p>
      </dsp:txBody>
      <dsp:txXfrm>
        <a:off x="1422588" y="0"/>
        <a:ext cx="1349107" cy="1305592"/>
      </dsp:txXfrm>
    </dsp:sp>
    <dsp:sp modelId="{082147E2-6359-40AA-B8D0-BCC39F3FF9F1}">
      <dsp:nvSpPr>
        <dsp:cNvPr id="0" name=""/>
        <dsp:cNvSpPr/>
      </dsp:nvSpPr>
      <dsp:spPr>
        <a:xfrm>
          <a:off x="948392" y="1305592"/>
          <a:ext cx="2297499" cy="917802"/>
        </a:xfrm>
        <a:prstGeom prst="trapezoid">
          <a:avLst>
            <a:gd name="adj" fmla="val 51666"/>
          </a:avLst>
        </a:prstGeom>
        <a:solidFill>
          <a:srgbClr val="FFCC00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690" tIns="59690" rIns="59690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4700" kern="1200" dirty="0"/>
        </a:p>
      </dsp:txBody>
      <dsp:txXfrm>
        <a:off x="1350455" y="1305592"/>
        <a:ext cx="1493374" cy="917802"/>
      </dsp:txXfrm>
    </dsp:sp>
    <dsp:sp modelId="{8015FD5B-E5C6-49C2-B853-B7991BE9C6D8}">
      <dsp:nvSpPr>
        <dsp:cNvPr id="0" name=""/>
        <dsp:cNvSpPr/>
      </dsp:nvSpPr>
      <dsp:spPr>
        <a:xfrm>
          <a:off x="474196" y="2223394"/>
          <a:ext cx="3245892" cy="917802"/>
        </a:xfrm>
        <a:prstGeom prst="trapezoid">
          <a:avLst>
            <a:gd name="adj" fmla="val 51666"/>
          </a:avLst>
        </a:prstGeom>
        <a:solidFill>
          <a:schemeClr val="accent2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500" kern="1200" dirty="0">
            <a:solidFill>
              <a:schemeClr val="bg1"/>
            </a:solidFill>
          </a:endParaRPr>
        </a:p>
      </dsp:txBody>
      <dsp:txXfrm>
        <a:off x="1042227" y="2223394"/>
        <a:ext cx="2109830" cy="917802"/>
      </dsp:txXfrm>
    </dsp:sp>
    <dsp:sp modelId="{FBE4BA37-74A3-4E42-A0CB-BF544445EF2A}">
      <dsp:nvSpPr>
        <dsp:cNvPr id="0" name=""/>
        <dsp:cNvSpPr/>
      </dsp:nvSpPr>
      <dsp:spPr>
        <a:xfrm>
          <a:off x="0" y="3141197"/>
          <a:ext cx="4194285" cy="917802"/>
        </a:xfrm>
        <a:prstGeom prst="trapezoid">
          <a:avLst>
            <a:gd name="adj" fmla="val 51666"/>
          </a:avLst>
        </a:prstGeom>
        <a:solidFill>
          <a:srgbClr val="333333"/>
        </a:solidFill>
        <a:ln w="25400" cap="flat" cmpd="sng" algn="ctr">
          <a:solidFill>
            <a:schemeClr val="bg1"/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5500" kern="1200" dirty="0">
            <a:solidFill>
              <a:schemeClr val="bg1"/>
            </a:solidFill>
          </a:endParaRPr>
        </a:p>
      </dsp:txBody>
      <dsp:txXfrm>
        <a:off x="733999" y="3141197"/>
        <a:ext cx="2726285" cy="917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CBE36-3030-4D73-82D3-5A54936F66B4}" type="datetimeFigureOut">
              <a:rPr lang="de-DE" smtClean="0"/>
              <a:t>28.08.20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7B397-45DE-4D9D-9D21-849BF57FC0C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16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EA15C-4012-4B66-B113-EDA89FBAFA38}" type="datetimeFigureOut">
              <a:rPr lang="de-DE" smtClean="0"/>
              <a:t>28.08.20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BDB9F-8288-4E64-8251-B0933A79AC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714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1387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8646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234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27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480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6495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1184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19494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4079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689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3483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4522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0234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1214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87760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7489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33280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8368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5525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2179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96824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4233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261635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64044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568752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4659230-9EBC-4B36-9AE4-70B7F684CD8B}" type="slidenum">
              <a:rPr lang="de-DE" altLang="de-DE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32</a:t>
            </a:fld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93688" y="655638"/>
            <a:ext cx="6284912" cy="35353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3613" y="4367213"/>
            <a:ext cx="5407025" cy="41005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de-DE" dirty="0"/>
          </a:p>
        </p:txBody>
      </p:sp>
    </p:spTree>
    <p:extLst>
      <p:ext uri="{BB962C8B-B14F-4D97-AF65-F5344CB8AC3E}">
        <p14:creationId xmlns:p14="http://schemas.microsoft.com/office/powerpoint/2010/main" val="30856141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16897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83455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2158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7759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334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623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7980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167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7558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5BDB9F-8288-4E64-8251-B0933A79AC09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096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6273" y="5116749"/>
            <a:ext cx="6306948" cy="1352003"/>
          </a:xfrm>
        </p:spPr>
        <p:txBody>
          <a:bodyPr anchor="ctr" anchorCtr="0">
            <a:normAutofit/>
          </a:bodyPr>
          <a:lstStyle>
            <a:lvl1pPr algn="r">
              <a:defRPr sz="5000" b="1" i="0" spc="200" baseline="0">
                <a:latin typeface="Nunito Sans ExtraBold" pitchFamily="2" charset="77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13800" y="5116749"/>
            <a:ext cx="3043238" cy="1352003"/>
          </a:xfrm>
        </p:spPr>
        <p:txBody>
          <a:bodyPr lIns="91440" rIns="91440" bIns="4680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rgbClr val="E40E20"/>
                </a:solidFill>
                <a:latin typeface="Nunito Sans" pitchFamily="2" charset="77"/>
              </a:defRPr>
            </a:lvl1pPr>
            <a:lvl2pPr marL="457189" indent="0" algn="ctr">
              <a:buNone/>
              <a:defRPr sz="18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800"/>
            </a:lvl4pPr>
            <a:lvl5pPr marL="1828754" indent="0" algn="ctr">
              <a:buNone/>
              <a:defRPr sz="1800"/>
            </a:lvl5pPr>
            <a:lvl6pPr marL="2285943" indent="0" algn="ctr">
              <a:buNone/>
              <a:defRPr sz="1800"/>
            </a:lvl6pPr>
            <a:lvl7pPr marL="2743131" indent="0" algn="ctr">
              <a:buNone/>
              <a:defRPr sz="1800"/>
            </a:lvl7pPr>
            <a:lvl8pPr marL="3200320" indent="0" algn="ctr">
              <a:buNone/>
              <a:defRPr sz="1800"/>
            </a:lvl8pPr>
            <a:lvl9pPr marL="3657509" indent="0" algn="ctr">
              <a:buNone/>
              <a:defRPr sz="180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598510" y="5335550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1402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pic>
        <p:nvPicPr>
          <p:cNvPr id="5" name="Grafik 4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8ACD5B05-56F3-B44C-9A28-FD3A2C1989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7362" y="4922094"/>
            <a:ext cx="1741311" cy="1741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/Bild-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11516" y="2276475"/>
            <a:ext cx="3778712" cy="2457365"/>
          </a:xfrm>
          <a:solidFill>
            <a:srgbClr val="C8D400"/>
          </a:solidFill>
        </p:spPr>
        <p:txBody>
          <a:bodyPr vert="horz" lIns="46800" tIns="45720" rIns="45720" bIns="45720" rtlCol="0" anchor="ctr" anchorCtr="0">
            <a:normAutofit/>
          </a:bodyPr>
          <a:lstStyle>
            <a:lvl1pPr marL="0" indent="0" algn="ctr">
              <a:spcAft>
                <a:spcPts val="1200"/>
              </a:spcAft>
              <a:buNone/>
              <a:defRPr lang="de-DE" sz="2400" b="0" dirty="0" smtClean="0"/>
            </a:lvl1pPr>
            <a:lvl2pPr algn="ctr">
              <a:spcAft>
                <a:spcPts val="1200"/>
              </a:spcAft>
              <a:defRPr lang="de-DE" sz="2000" dirty="0" smtClean="0"/>
            </a:lvl2pPr>
            <a:lvl3pPr algn="ctr">
              <a:spcAft>
                <a:spcPts val="1200"/>
              </a:spcAft>
              <a:defRPr lang="de-DE" sz="1600" dirty="0" smtClean="0"/>
            </a:lvl3pPr>
            <a:lvl4pPr algn="ctr">
              <a:spcAft>
                <a:spcPts val="1200"/>
              </a:spcAft>
              <a:defRPr lang="de-DE" sz="1600" dirty="0" smtClean="0"/>
            </a:lvl4pPr>
            <a:lvl5pPr algn="ctr">
              <a:spcAft>
                <a:spcPts val="1200"/>
              </a:spcAft>
              <a:defRPr lang="en-US" sz="1600" dirty="0"/>
            </a:lvl5pPr>
          </a:lstStyle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de-DE"/>
              <a:t>Mastertextformat bearbeiten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/>
              <a:t>Zweite Ebene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de-DE"/>
              <a:t>Dritte Ebene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0907626F-001D-402C-94AC-554647649255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0" bIns="45720" rtlCol="0" anchor="ctr"/>
          <a:lstStyle>
            <a:lvl1pPr>
              <a:defRPr lang="de-DE" smtClean="0"/>
            </a:lvl1pPr>
          </a:lstStyle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5938" y="314453"/>
            <a:ext cx="9914995" cy="1499616"/>
          </a:xfrm>
        </p:spPr>
        <p:txBody>
          <a:bodyPr/>
          <a:lstStyle>
            <a:lvl1pPr>
              <a:defRPr>
                <a:latin typeface="Ubuntu Light" panose="020B030403060203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0" y="2276474"/>
            <a:ext cx="4211515" cy="2457366"/>
          </a:xfrm>
          <a:solidFill>
            <a:srgbClr val="ABABAA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Bildplatzhalter 9"/>
          <p:cNvSpPr>
            <a:spLocks noGrp="1"/>
          </p:cNvSpPr>
          <p:nvPr>
            <p:ph type="pic" sz="quarter" idx="14"/>
          </p:nvPr>
        </p:nvSpPr>
        <p:spPr>
          <a:xfrm>
            <a:off x="7990227" y="2276474"/>
            <a:ext cx="4212000" cy="2457366"/>
          </a:xfrm>
          <a:solidFill>
            <a:srgbClr val="ABABAA"/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525463" y="5029200"/>
            <a:ext cx="11331575" cy="1287463"/>
          </a:xfrm>
        </p:spPr>
        <p:txBody>
          <a:bodyPr rIns="46800"/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7862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folie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9" y="314453"/>
            <a:ext cx="9794874" cy="1499616"/>
          </a:xfrm>
        </p:spPr>
        <p:txBody>
          <a:bodyPr/>
          <a:lstStyle>
            <a:lvl1pPr>
              <a:defRPr>
                <a:latin typeface="Ubuntu Light" panose="020B030403060203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938" y="2276474"/>
            <a:ext cx="9901237" cy="4032885"/>
          </a:xfrm>
        </p:spPr>
        <p:txBody>
          <a:bodyPr wrap="square" rIns="90000" numCol="2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sz="2800">
                <a:latin typeface="Ubuntu Light" panose="020B0304030602030204" pitchFamily="34" charset="0"/>
              </a:defRPr>
            </a:lvl1pPr>
            <a:lvl2pPr marL="128587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sz="2400">
                <a:latin typeface="Ubuntu Light" panose="020B0304030602030204" pitchFamily="34" charset="0"/>
              </a:defRPr>
            </a:lvl2pPr>
            <a:lvl3pPr marL="31115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sz="1800">
                <a:latin typeface="Ubuntu Light" panose="020B0304030602030204" pitchFamily="34" charset="0"/>
              </a:defRPr>
            </a:lvl3pPr>
            <a:lvl4pPr marL="45720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sz="1800">
                <a:latin typeface="Ubuntu Light" panose="020B0304030602030204" pitchFamily="34" charset="0"/>
              </a:defRPr>
            </a:lvl4pPr>
            <a:lvl5pPr marL="639763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  <a:defRPr sz="1800">
                <a:latin typeface="Ubuntu Light" panose="020B0304030602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5939" y="6470704"/>
            <a:ext cx="1478231" cy="274320"/>
          </a:xfrm>
        </p:spPr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FBDD3067-1EDB-4131-AED4-8B9886F050EE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b="1">
                <a:solidFill>
                  <a:srgbClr val="C8D400"/>
                </a:solidFill>
                <a:effectLst/>
                <a:latin typeface="Ubuntu" panose="020B0504030602030204" pitchFamily="34" charset="0"/>
              </a:defRPr>
            </a:lvl1pPr>
          </a:lstStyle>
          <a:p>
            <a:fld id="{4FAB73BC-B049-4115-A692-8D63A059BFB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2727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5938" y="2276475"/>
            <a:ext cx="4877330" cy="4040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9845" y="2276475"/>
            <a:ext cx="4877330" cy="40401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111DE4B0-8362-4157-B827-743C87662754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0" bIns="45720" rtlCol="0" anchor="ctr"/>
          <a:lstStyle>
            <a:lvl1pPr>
              <a:defRPr lang="de-DE" smtClean="0"/>
            </a:lvl1pPr>
          </a:lstStyle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5938" y="314453"/>
            <a:ext cx="9914995" cy="1499616"/>
          </a:xfrm>
        </p:spPr>
        <p:txBody>
          <a:bodyPr/>
          <a:lstStyle>
            <a:lvl1pPr>
              <a:defRPr>
                <a:latin typeface="Ubuntu Light" panose="020B030403060203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164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5465" y="2286203"/>
            <a:ext cx="4863658" cy="734276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800" b="0" cap="none" baseline="0">
                <a:solidFill>
                  <a:srgbClr val="C8D400"/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465" y="2985671"/>
            <a:ext cx="4863658" cy="3335897"/>
          </a:xfrm>
        </p:spPr>
        <p:txBody>
          <a:bodyPr lIns="45720" rIns="4572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8245" y="2288682"/>
            <a:ext cx="4863658" cy="726121"/>
          </a:xfrm>
        </p:spPr>
        <p:txBody>
          <a:bodyPr lIns="137160" rIns="137160" anchor="ctr"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800" b="0" kern="1200" cap="none" baseline="0" dirty="0">
                <a:solidFill>
                  <a:srgbClr val="C8D400"/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8245" y="2979996"/>
            <a:ext cx="4863658" cy="3336667"/>
          </a:xfrm>
        </p:spPr>
        <p:txBody>
          <a:bodyPr lIns="45720" rIns="4572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51F13CF5-7915-48EF-AA9B-3082A4DB16C2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0" bIns="45720" rtlCol="0" anchor="ctr"/>
          <a:lstStyle>
            <a:lvl1pPr>
              <a:defRPr lang="de-DE" smtClean="0"/>
            </a:lvl1pPr>
          </a:lstStyle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folie wide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3626" y="316992"/>
            <a:ext cx="9797187" cy="1499616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CA503AC6-A51D-46C6-A49F-78C723616301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12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514350" y="2276475"/>
            <a:ext cx="11342688" cy="4040188"/>
          </a:xfrm>
          <a:solidFill>
            <a:srgbClr val="ABABAA"/>
          </a:solidFill>
          <a:ln w="38100">
            <a:solidFill>
              <a:srgbClr val="FFFFFF"/>
            </a:solidFill>
          </a:ln>
          <a:effectLst>
            <a:outerShdw blurRad="63500" dist="38100" dir="2700000" algn="tl" rotWithShape="0">
              <a:srgbClr val="ABABAA">
                <a:alpha val="40000"/>
              </a:srgbClr>
            </a:outerShdw>
          </a:effectLst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832045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folie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B9635835-3BFC-45E7-B7FC-B65073818662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>
          <a:xfrm>
            <a:off x="515938" y="2276475"/>
            <a:ext cx="5472000" cy="3672000"/>
          </a:xfrm>
          <a:solidFill>
            <a:srgbClr val="ABABAA"/>
          </a:solidFill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7"/>
          <p:cNvSpPr>
            <a:spLocks noGrp="1"/>
          </p:cNvSpPr>
          <p:nvPr>
            <p:ph type="pic" sz="quarter" idx="14"/>
          </p:nvPr>
        </p:nvSpPr>
        <p:spPr>
          <a:xfrm>
            <a:off x="6385038" y="2276475"/>
            <a:ext cx="5472000" cy="3672000"/>
          </a:xfrm>
          <a:solidFill>
            <a:srgbClr val="ABABAA"/>
          </a:solidFill>
          <a:ln w="38100">
            <a:solidFill>
              <a:srgbClr val="FFFF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418194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416359F3-653D-449C-B4FA-8913A11F0AA6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7" name="Diagrammplatzhalter 6"/>
          <p:cNvSpPr>
            <a:spLocks noGrp="1"/>
          </p:cNvSpPr>
          <p:nvPr>
            <p:ph type="chart" sz="quarter" idx="13"/>
          </p:nvPr>
        </p:nvSpPr>
        <p:spPr>
          <a:xfrm>
            <a:off x="515937" y="1814069"/>
            <a:ext cx="11341101" cy="4502594"/>
          </a:xfrm>
        </p:spPr>
        <p:txBody>
          <a:bodyPr/>
          <a:lstStyle>
            <a:lvl1pPr>
              <a:defRPr>
                <a:solidFill>
                  <a:srgbClr val="333333"/>
                </a:solidFill>
              </a:defRPr>
            </a:lvl1pPr>
          </a:lstStyle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321548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7334B925-A11E-4F02-95E1-E3C60CD9983E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525462" y="2276475"/>
            <a:ext cx="11331575" cy="404018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333333"/>
                </a:solidFill>
              </a:defRPr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6929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C8A031B8-FFFB-4005-B254-9CF9143C107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0" bIns="45720" rtlCol="0" anchor="ctr"/>
          <a:lstStyle>
            <a:lvl1pPr>
              <a:defRPr lang="de-DE" smtClean="0"/>
            </a:lvl1pPr>
          </a:lstStyle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F7473A0A-DF99-482C-9FFA-1E19FC2C0E25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0" bIns="45720" rtlCol="0" anchor="ctr"/>
          <a:lstStyle>
            <a:lvl1pPr>
              <a:defRPr lang="de-DE" smtClean="0"/>
            </a:lvl1pPr>
          </a:lstStyle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_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939" y="1962930"/>
            <a:ext cx="7391928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49733" y="1962930"/>
            <a:ext cx="3407305" cy="1463040"/>
          </a:xfrm>
        </p:spPr>
        <p:txBody>
          <a:bodyPr lIns="91440" rIns="91440" anchor="ctr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C8D400"/>
                </a:solidFill>
              </a:defRPr>
            </a:lvl1pPr>
            <a:lvl2pPr marL="457189" indent="0" algn="ctr">
              <a:buNone/>
              <a:defRPr sz="18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800"/>
            </a:lvl4pPr>
            <a:lvl5pPr marL="1828754" indent="0" algn="ctr">
              <a:buNone/>
              <a:defRPr sz="1800"/>
            </a:lvl5pPr>
            <a:lvl6pPr marL="2285943" indent="0" algn="ctr">
              <a:buNone/>
              <a:defRPr sz="1800"/>
            </a:lvl6pPr>
            <a:lvl7pPr marL="2743131" indent="0" algn="ctr">
              <a:buNone/>
              <a:defRPr sz="1800"/>
            </a:lvl7pPr>
            <a:lvl8pPr marL="3200320" indent="0" algn="ctr">
              <a:buNone/>
              <a:defRPr sz="1800"/>
            </a:lvl8pPr>
            <a:lvl9pPr marL="3657509" indent="0" algn="ctr">
              <a:buNone/>
              <a:defRPr sz="18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178800" y="2266899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57FBE8A9-919B-C548-BCE0-D31B702BED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7362" y="4922094"/>
            <a:ext cx="1741311" cy="174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82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9" y="314453"/>
            <a:ext cx="9794874" cy="1499616"/>
          </a:xfrm>
        </p:spPr>
        <p:txBody>
          <a:bodyPr/>
          <a:lstStyle>
            <a:lvl1pPr>
              <a:defRPr>
                <a:latin typeface="Ubuntu Light" panose="020B030403060203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938" y="2276474"/>
            <a:ext cx="9901237" cy="4032885"/>
          </a:xfrm>
        </p:spPr>
        <p:txBody>
          <a:bodyPr wrap="square" rIns="90000"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SzPct val="75000"/>
              <a:defRPr sz="2800">
                <a:latin typeface="Ubuntu Light" panose="020B030403060203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SzPct val="75000"/>
              <a:defRPr sz="2400">
                <a:latin typeface="Ubuntu Light" panose="020B030403060203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SzPct val="75000"/>
              <a:defRPr sz="1800">
                <a:latin typeface="Ubuntu Light" panose="020B0304030602030204" pitchFamily="34" charset="0"/>
              </a:defRPr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SzPct val="75000"/>
              <a:defRPr sz="1800">
                <a:latin typeface="Ubuntu Light" panose="020B0304030602030204" pitchFamily="34" charset="0"/>
              </a:defRPr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SzPct val="75000"/>
              <a:defRPr sz="1800">
                <a:latin typeface="Ubuntu Light" panose="020B0304030602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5939" y="6470704"/>
            <a:ext cx="1478231" cy="274320"/>
          </a:xfrm>
        </p:spPr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1A99ECF1-CB8A-470A-9FFC-448BC47BEEE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b="1">
                <a:solidFill>
                  <a:srgbClr val="C8D400"/>
                </a:solidFill>
                <a:effectLst/>
                <a:latin typeface="Ubuntu" panose="020B0504030602030204" pitchFamily="34" charset="0"/>
              </a:defRPr>
            </a:lvl1pPr>
          </a:lstStyle>
          <a:p>
            <a:fld id="{4FAB73BC-B049-4115-A692-8D63A059BFB8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folie 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9" y="314453"/>
            <a:ext cx="9794874" cy="1499616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Ubuntu Light" panose="020B030403060203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938" y="2276474"/>
            <a:ext cx="11341100" cy="4032885"/>
          </a:xfrm>
        </p:spPr>
        <p:txBody>
          <a:bodyPr rIns="90000">
            <a:normAutofit/>
          </a:bodyPr>
          <a:lstStyle>
            <a:lvl1pPr marL="0" indent="0">
              <a:spcBef>
                <a:spcPts val="0"/>
              </a:spcBef>
              <a:spcAft>
                <a:spcPts val="1200"/>
              </a:spcAft>
              <a:buNone/>
              <a:defRPr sz="2400">
                <a:solidFill>
                  <a:schemeClr val="tx1"/>
                </a:solidFill>
                <a:latin typeface="Ubuntu Light" panose="020B0304030602030204" pitchFamily="34" charset="0"/>
              </a:defRPr>
            </a:lvl1pPr>
            <a:lvl2pPr marL="128587" indent="0">
              <a:spcBef>
                <a:spcPts val="0"/>
              </a:spcBef>
              <a:spcAft>
                <a:spcPts val="1200"/>
              </a:spcAft>
              <a:buNone/>
              <a:defRPr sz="1800">
                <a:solidFill>
                  <a:srgbClr val="333333"/>
                </a:solidFill>
                <a:latin typeface="Ubuntu Light" panose="020B0304030602030204" pitchFamily="34" charset="0"/>
              </a:defRPr>
            </a:lvl2pPr>
            <a:lvl3pPr marL="311150" indent="0">
              <a:spcBef>
                <a:spcPts val="0"/>
              </a:spcBef>
              <a:spcAft>
                <a:spcPts val="1200"/>
              </a:spcAft>
              <a:buNone/>
              <a:defRPr sz="1400">
                <a:solidFill>
                  <a:srgbClr val="333333"/>
                </a:solidFill>
                <a:latin typeface="Ubuntu Light" panose="020B0304030602030204" pitchFamily="34" charset="0"/>
              </a:defRPr>
            </a:lvl3pPr>
            <a:lvl4pPr marL="457200" indent="0">
              <a:spcBef>
                <a:spcPts val="0"/>
              </a:spcBef>
              <a:spcAft>
                <a:spcPts val="1200"/>
              </a:spcAft>
              <a:buNone/>
              <a:defRPr sz="1400">
                <a:solidFill>
                  <a:srgbClr val="333333"/>
                </a:solidFill>
                <a:latin typeface="Ubuntu Light" panose="020B0304030602030204" pitchFamily="34" charset="0"/>
              </a:defRPr>
            </a:lvl4pPr>
            <a:lvl5pPr marL="639763" indent="0">
              <a:spcBef>
                <a:spcPts val="0"/>
              </a:spcBef>
              <a:spcAft>
                <a:spcPts val="1200"/>
              </a:spcAft>
              <a:buNone/>
              <a:defRPr sz="1400">
                <a:solidFill>
                  <a:srgbClr val="333333"/>
                </a:solidFill>
                <a:latin typeface="Ubuntu Light" panose="020B0304030602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5939" y="6470704"/>
            <a:ext cx="1478231" cy="274320"/>
          </a:xfrm>
        </p:spPr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8811CFAA-96C7-425B-8748-90302B0EE411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b="1">
                <a:solidFill>
                  <a:srgbClr val="C8D400"/>
                </a:solidFill>
                <a:effectLst/>
                <a:latin typeface="Ubuntu" panose="020B0504030602030204" pitchFamily="34" charset="0"/>
              </a:defRPr>
            </a:lvl1pPr>
          </a:lstStyle>
          <a:p>
            <a:fld id="{4FAB73BC-B049-4115-A692-8D63A059BFB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5279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/Trennfoli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 userDrawn="1"/>
        </p:nvSpPr>
        <p:spPr>
          <a:xfrm>
            <a:off x="0" y="0"/>
            <a:ext cx="3937000" cy="6858000"/>
          </a:xfrm>
          <a:prstGeom prst="rect">
            <a:avLst/>
          </a:prstGeom>
          <a:solidFill>
            <a:srgbClr val="6165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4213823" y="3436636"/>
            <a:ext cx="7643216" cy="1499616"/>
          </a:xfrm>
          <a:prstGeom prst="rect">
            <a:avLst/>
          </a:prstGeom>
        </p:spPr>
        <p:txBody>
          <a:bodyPr vert="horz" lIns="180000" tIns="45720" rIns="91440" bIns="45720" rtlCol="0" anchor="ctr">
            <a:normAutofit/>
          </a:bodyPr>
          <a:lstStyle>
            <a:lvl1pPr>
              <a:defRPr b="1" i="0">
                <a:latin typeface="Nunito Sans ExtraBold" pitchFamily="2" charset="77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9" name="Straight Connector 6"/>
          <p:cNvCxnSpPr/>
          <p:nvPr userDrawn="1"/>
        </p:nvCxnSpPr>
        <p:spPr>
          <a:xfrm flipV="1">
            <a:off x="4213823" y="3677744"/>
            <a:ext cx="0" cy="914400"/>
          </a:xfrm>
          <a:prstGeom prst="line">
            <a:avLst/>
          </a:prstGeom>
          <a:ln w="19050">
            <a:solidFill>
              <a:srgbClr val="E40E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9572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/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9" y="314453"/>
            <a:ext cx="9794874" cy="1499616"/>
          </a:xfrm>
        </p:spPr>
        <p:txBody>
          <a:bodyPr/>
          <a:lstStyle>
            <a:lvl1pPr>
              <a:defRPr>
                <a:latin typeface="Ubuntu Light" panose="020B030403060203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938" y="2276474"/>
            <a:ext cx="9901237" cy="4032885"/>
          </a:xfrm>
        </p:spPr>
        <p:txBody>
          <a:bodyPr>
            <a:normAutofit/>
          </a:bodyPr>
          <a:lstStyle>
            <a:lvl1pPr marL="355600" indent="-3556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 sz="2800">
                <a:latin typeface="Ubuntu Light" panose="020B0304030602030204" pitchFamily="34" charset="0"/>
              </a:defRPr>
            </a:lvl1pPr>
            <a:lvl2pPr marL="719138" indent="-363538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 sz="2400">
                <a:latin typeface="Ubuntu Light" panose="020B0304030602030204" pitchFamily="34" charset="0"/>
              </a:defRPr>
            </a:lvl2pPr>
            <a:lvl3pPr marL="1074738" indent="-3556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 sz="1800">
                <a:latin typeface="Ubuntu Light" panose="020B0304030602030204" pitchFamily="34" charset="0"/>
              </a:defRPr>
            </a:lvl3pPr>
            <a:lvl4pPr marL="1439863" indent="-365125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 sz="1800">
                <a:latin typeface="Ubuntu Light" panose="020B0304030602030204" pitchFamily="34" charset="0"/>
              </a:defRPr>
            </a:lvl4pPr>
            <a:lvl5pPr marL="1795463" indent="-3556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defRPr sz="1800">
                <a:latin typeface="Ubuntu Light" panose="020B030403060203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5939" y="6470704"/>
            <a:ext cx="1478231" cy="274320"/>
          </a:xfrm>
        </p:spPr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42765ADD-DCCA-4A33-BCA4-C75F488BAF21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b="1">
                <a:solidFill>
                  <a:srgbClr val="C8D400"/>
                </a:solidFill>
                <a:effectLst/>
                <a:latin typeface="Ubuntu" panose="020B0504030602030204" pitchFamily="34" charset="0"/>
              </a:defRPr>
            </a:lvl1pPr>
          </a:lstStyle>
          <a:p>
            <a:fld id="{4FAB73BC-B049-4115-A692-8D63A059BFB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377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/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39" y="314453"/>
            <a:ext cx="9794874" cy="1499616"/>
          </a:xfrm>
        </p:spPr>
        <p:txBody>
          <a:bodyPr/>
          <a:lstStyle>
            <a:lvl1pPr>
              <a:defRPr>
                <a:latin typeface="Ubuntu Light" panose="020B030403060203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5939" y="6470704"/>
            <a:ext cx="1478231" cy="274320"/>
          </a:xfrm>
        </p:spPr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A8D511E9-C611-4BE4-BED5-70E079C7743E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200" b="1">
                <a:solidFill>
                  <a:srgbClr val="C8D400"/>
                </a:solidFill>
                <a:effectLst/>
                <a:latin typeface="Ubuntu" panose="020B0504030602030204" pitchFamily="34" charset="0"/>
              </a:defRPr>
            </a:lvl1pPr>
          </a:lstStyle>
          <a:p>
            <a:fld id="{4FAB73BC-B049-4115-A692-8D63A059BFB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Ellipse 7"/>
          <p:cNvSpPr/>
          <p:nvPr userDrawn="1"/>
        </p:nvSpPr>
        <p:spPr>
          <a:xfrm>
            <a:off x="742906" y="2373732"/>
            <a:ext cx="651934" cy="651934"/>
          </a:xfrm>
          <a:prstGeom prst="ellipse">
            <a:avLst/>
          </a:prstGeom>
          <a:solidFill>
            <a:srgbClr val="C8D4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effectLst/>
              </a:rPr>
              <a:t>1</a:t>
            </a:r>
          </a:p>
        </p:txBody>
      </p:sp>
      <p:sp>
        <p:nvSpPr>
          <p:cNvPr id="9" name="Ellipse 8"/>
          <p:cNvSpPr/>
          <p:nvPr userDrawn="1"/>
        </p:nvSpPr>
        <p:spPr>
          <a:xfrm>
            <a:off x="742906" y="3675273"/>
            <a:ext cx="651934" cy="651934"/>
          </a:xfrm>
          <a:prstGeom prst="ellipse">
            <a:avLst/>
          </a:prstGeom>
          <a:solidFill>
            <a:srgbClr val="C8D4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effectLst/>
              </a:rPr>
              <a:t>2</a:t>
            </a:r>
          </a:p>
        </p:txBody>
      </p:sp>
      <p:sp>
        <p:nvSpPr>
          <p:cNvPr id="10" name="Ellipse 9"/>
          <p:cNvSpPr/>
          <p:nvPr userDrawn="1"/>
        </p:nvSpPr>
        <p:spPr>
          <a:xfrm>
            <a:off x="742906" y="4976813"/>
            <a:ext cx="651934" cy="651934"/>
          </a:xfrm>
          <a:prstGeom prst="ellipse">
            <a:avLst/>
          </a:prstGeom>
          <a:solidFill>
            <a:srgbClr val="C8D4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effectLst/>
              </a:rPr>
              <a:t>3</a:t>
            </a:r>
          </a:p>
        </p:txBody>
      </p:sp>
      <p:sp>
        <p:nvSpPr>
          <p:cNvPr id="11" name="Ellipse 10"/>
          <p:cNvSpPr/>
          <p:nvPr userDrawn="1"/>
        </p:nvSpPr>
        <p:spPr>
          <a:xfrm>
            <a:off x="6109333" y="2373732"/>
            <a:ext cx="651934" cy="651934"/>
          </a:xfrm>
          <a:prstGeom prst="ellipse">
            <a:avLst/>
          </a:prstGeom>
          <a:solidFill>
            <a:srgbClr val="C8D4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effectLst/>
              </a:rPr>
              <a:t>4</a:t>
            </a:r>
          </a:p>
        </p:txBody>
      </p:sp>
      <p:sp>
        <p:nvSpPr>
          <p:cNvPr id="12" name="Ellipse 11"/>
          <p:cNvSpPr/>
          <p:nvPr userDrawn="1"/>
        </p:nvSpPr>
        <p:spPr>
          <a:xfrm>
            <a:off x="6109333" y="3675273"/>
            <a:ext cx="651934" cy="651934"/>
          </a:xfrm>
          <a:prstGeom prst="ellipse">
            <a:avLst/>
          </a:prstGeom>
          <a:solidFill>
            <a:srgbClr val="C8D4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effectLst/>
              </a:rPr>
              <a:t>5</a:t>
            </a:r>
          </a:p>
        </p:txBody>
      </p:sp>
      <p:sp>
        <p:nvSpPr>
          <p:cNvPr id="13" name="Ellipse 12"/>
          <p:cNvSpPr/>
          <p:nvPr userDrawn="1"/>
        </p:nvSpPr>
        <p:spPr>
          <a:xfrm>
            <a:off x="6109333" y="4976813"/>
            <a:ext cx="651934" cy="651934"/>
          </a:xfrm>
          <a:prstGeom prst="ellipse">
            <a:avLst/>
          </a:prstGeom>
          <a:solidFill>
            <a:srgbClr val="C8D4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effectLst/>
              </a:rPr>
              <a:t>6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1595337" y="2373732"/>
            <a:ext cx="4260952" cy="651934"/>
          </a:xfrm>
        </p:spPr>
        <p:txBody>
          <a:bodyPr lIns="0" anchor="ctr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1595336" y="3675273"/>
            <a:ext cx="4260952" cy="651934"/>
          </a:xfrm>
        </p:spPr>
        <p:txBody>
          <a:bodyPr lIns="0" anchor="ctr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7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1595335" y="4976813"/>
            <a:ext cx="4260952" cy="651934"/>
          </a:xfrm>
        </p:spPr>
        <p:txBody>
          <a:bodyPr lIns="0" anchor="ctr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platzhalter 14"/>
          <p:cNvSpPr>
            <a:spLocks noGrp="1"/>
          </p:cNvSpPr>
          <p:nvPr>
            <p:ph type="body" sz="quarter" idx="16"/>
          </p:nvPr>
        </p:nvSpPr>
        <p:spPr>
          <a:xfrm>
            <a:off x="6961764" y="2373732"/>
            <a:ext cx="4260952" cy="651934"/>
          </a:xfrm>
        </p:spPr>
        <p:txBody>
          <a:bodyPr lIns="0" anchor="ctr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9" name="Textplatzhalter 14"/>
          <p:cNvSpPr>
            <a:spLocks noGrp="1"/>
          </p:cNvSpPr>
          <p:nvPr>
            <p:ph type="body" sz="quarter" idx="17"/>
          </p:nvPr>
        </p:nvSpPr>
        <p:spPr>
          <a:xfrm>
            <a:off x="6961763" y="3675273"/>
            <a:ext cx="4260952" cy="651934"/>
          </a:xfrm>
        </p:spPr>
        <p:txBody>
          <a:bodyPr lIns="0" anchor="ctr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Textplatzhalter 14"/>
          <p:cNvSpPr>
            <a:spLocks noGrp="1"/>
          </p:cNvSpPr>
          <p:nvPr>
            <p:ph type="body" sz="quarter" idx="18"/>
          </p:nvPr>
        </p:nvSpPr>
        <p:spPr>
          <a:xfrm>
            <a:off x="6961762" y="4976813"/>
            <a:ext cx="4260952" cy="651934"/>
          </a:xfrm>
        </p:spPr>
        <p:txBody>
          <a:bodyPr lIns="0" anchor="ctr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84122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/Bild-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5937" y="2276475"/>
            <a:ext cx="5213653" cy="4040188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400"/>
            </a:lvl1pPr>
            <a:lvl2pPr>
              <a:spcBef>
                <a:spcPts val="0"/>
              </a:spcBef>
              <a:spcAft>
                <a:spcPts val="1200"/>
              </a:spcAft>
              <a:defRPr sz="2000"/>
            </a:lvl2pPr>
            <a:lvl3pPr>
              <a:spcBef>
                <a:spcPts val="0"/>
              </a:spcBef>
              <a:spcAft>
                <a:spcPts val="1200"/>
              </a:spcAft>
              <a:defRPr sz="1600"/>
            </a:lvl3pPr>
            <a:lvl4pPr>
              <a:spcBef>
                <a:spcPts val="0"/>
              </a:spcBef>
              <a:spcAft>
                <a:spcPts val="1200"/>
              </a:spcAft>
              <a:defRPr sz="1600"/>
            </a:lvl4pPr>
            <a:lvl5pPr>
              <a:spcBef>
                <a:spcPts val="0"/>
              </a:spcBef>
              <a:spcAft>
                <a:spcPts val="1200"/>
              </a:spcAft>
              <a:defRPr sz="16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44662046-770E-4D69-9E26-4BC9DD89AD4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0" bIns="45720" rtlCol="0" anchor="ctr"/>
          <a:lstStyle>
            <a:lvl1pPr>
              <a:defRPr lang="de-DE" smtClean="0"/>
            </a:lvl1pPr>
          </a:lstStyle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5938" y="314453"/>
            <a:ext cx="9914995" cy="1499616"/>
          </a:xfrm>
        </p:spPr>
        <p:txBody>
          <a:bodyPr/>
          <a:lstStyle>
            <a:lvl1pPr>
              <a:defRPr>
                <a:latin typeface="Ubuntu Light" panose="020B030403060203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6096000" y="2276475"/>
            <a:ext cx="5761038" cy="4040188"/>
          </a:xfrm>
          <a:solidFill>
            <a:srgbClr val="ABABAA"/>
          </a:solidFill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/Bild-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2979" y="2276475"/>
            <a:ext cx="5534059" cy="4040188"/>
          </a:xfrm>
        </p:spPr>
        <p:txBody>
          <a:bodyPr vert="horz" lIns="180000" tIns="45720" rIns="45720" bIns="45720" rtlCol="0">
            <a:normAutofit/>
          </a:bodyPr>
          <a:lstStyle>
            <a:lvl1pPr>
              <a:spcAft>
                <a:spcPts val="1200"/>
              </a:spcAft>
              <a:defRPr lang="de-DE" sz="2400" dirty="0" smtClean="0"/>
            </a:lvl1pPr>
            <a:lvl2pPr>
              <a:spcAft>
                <a:spcPts val="1200"/>
              </a:spcAft>
              <a:defRPr lang="de-DE" sz="2000" dirty="0" smtClean="0"/>
            </a:lvl2pPr>
            <a:lvl3pPr>
              <a:spcAft>
                <a:spcPts val="1200"/>
              </a:spcAft>
              <a:defRPr lang="de-DE" sz="1600" dirty="0" smtClean="0"/>
            </a:lvl3pPr>
            <a:lvl4pPr>
              <a:spcAft>
                <a:spcPts val="1200"/>
              </a:spcAft>
              <a:defRPr lang="de-DE" sz="1600" dirty="0" smtClean="0"/>
            </a:lvl4pPr>
            <a:lvl5pPr>
              <a:spcAft>
                <a:spcPts val="1200"/>
              </a:spcAft>
              <a:defRPr lang="en-US" sz="1600" dirty="0"/>
            </a:lvl5pPr>
          </a:lstStyle>
          <a:p>
            <a:pPr lvl="0">
              <a:spcBef>
                <a:spcPts val="0"/>
              </a:spcBef>
              <a:spcAft>
                <a:spcPts val="600"/>
              </a:spcAft>
            </a:pPr>
            <a:r>
              <a:rPr lang="de-DE"/>
              <a:t>Mastertextformat bearbeiten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de-DE"/>
              <a:t>Zweite Ebene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de-DE"/>
              <a:t>Dritte Ebene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de-DE"/>
              <a:t>Vierte Ebene</a:t>
            </a:r>
          </a:p>
          <a:p>
            <a:pPr lvl="4">
              <a:spcBef>
                <a:spcPts val="0"/>
              </a:spcBef>
              <a:spcAft>
                <a:spcPts val="600"/>
              </a:spcAft>
            </a:pPr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712AFBF9-CE46-41E8-BDD1-BCC5E5125D16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0" bIns="45720" rtlCol="0" anchor="ctr"/>
          <a:lstStyle>
            <a:lvl1pPr>
              <a:defRPr lang="de-DE" smtClean="0"/>
            </a:lvl1pPr>
          </a:lstStyle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5938" y="314453"/>
            <a:ext cx="9914995" cy="1499616"/>
          </a:xfrm>
        </p:spPr>
        <p:txBody>
          <a:bodyPr/>
          <a:lstStyle>
            <a:lvl1pPr>
              <a:defRPr>
                <a:latin typeface="Ubuntu Light" panose="020B030403060203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525465" y="2276475"/>
            <a:ext cx="5570535" cy="4040188"/>
          </a:xfrm>
          <a:solidFill>
            <a:srgbClr val="ABABAA"/>
          </a:solidFill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01721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5938" y="314453"/>
            <a:ext cx="9797187" cy="1499616"/>
          </a:xfrm>
          <a:prstGeom prst="rect">
            <a:avLst/>
          </a:prstGeom>
        </p:spPr>
        <p:txBody>
          <a:bodyPr vert="horz" lIns="18000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5466" y="2286000"/>
            <a:ext cx="9891709" cy="4023360"/>
          </a:xfrm>
          <a:prstGeom prst="rect">
            <a:avLst/>
          </a:prstGeom>
        </p:spPr>
        <p:txBody>
          <a:bodyPr vert="horz" lIns="180000" tIns="45720" rIns="4572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5465" y="6470704"/>
            <a:ext cx="1468705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de-DE" sz="1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1175A7E-4487-4654-9B7E-495B335730D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91448" y="6470704"/>
            <a:ext cx="832572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z="1000" cap="all" baseline="0" smtClean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28211" y="6470704"/>
            <a:ext cx="1328827" cy="27432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>
              <a:defRPr lang="en-US" sz="1200" b="1" smtClean="0">
                <a:solidFill>
                  <a:srgbClr val="C8D400"/>
                </a:solidFill>
                <a:effectLst/>
                <a:latin typeface="Ubuntu" panose="020B0504030602030204" pitchFamily="34" charset="0"/>
              </a:defRPr>
            </a:lvl1pPr>
          </a:lstStyle>
          <a:p>
            <a:pPr algn="r"/>
            <a:fld id="{4FAB73BC-B049-4115-A692-8D63A059BFB8}" type="slidenum">
              <a:rPr lang="de-DE" smtClean="0"/>
              <a:pPr algn="r"/>
              <a:t>‹Nr.›</a:t>
            </a:fld>
            <a:endParaRPr lang="de-DE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25465" y="555561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125" y="319311"/>
            <a:ext cx="1676402" cy="9890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70" r:id="rId4"/>
    <p:sldLayoutId id="2147483666" r:id="rId5"/>
    <p:sldLayoutId id="2147483667" r:id="rId6"/>
    <p:sldLayoutId id="2147483669" r:id="rId7"/>
    <p:sldLayoutId id="2147483652" r:id="rId8"/>
    <p:sldLayoutId id="2147483665" r:id="rId9"/>
    <p:sldLayoutId id="2147483676" r:id="rId10"/>
    <p:sldLayoutId id="2147483671" r:id="rId11"/>
    <p:sldLayoutId id="2147483664" r:id="rId12"/>
    <p:sldLayoutId id="2147483653" r:id="rId13"/>
    <p:sldLayoutId id="2147483672" r:id="rId14"/>
    <p:sldLayoutId id="2147483673" r:id="rId15"/>
    <p:sldLayoutId id="2147483674" r:id="rId16"/>
    <p:sldLayoutId id="2147483675" r:id="rId17"/>
    <p:sldLayoutId id="2147483654" r:id="rId18"/>
    <p:sldLayoutId id="2147483655" r:id="rId19"/>
  </p:sldLayoutIdLst>
  <p:hf hdr="0"/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113" indent="-265113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361950" indent="-233363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2317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-255588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893763" indent="-254000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914377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677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2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2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6562" userDrawn="1">
          <p15:clr>
            <a:srgbClr val="F26B43"/>
          </p15:clr>
        </p15:guide>
        <p15:guide id="5" pos="7469" userDrawn="1">
          <p15:clr>
            <a:srgbClr val="F26B43"/>
          </p15:clr>
        </p15:guide>
        <p15:guide id="6" orient="horz" pos="43" userDrawn="1">
          <p15:clr>
            <a:srgbClr val="F26B43"/>
          </p15:clr>
        </p15:guide>
        <p15:guide id="7" orient="horz" pos="672" userDrawn="1">
          <p15:clr>
            <a:srgbClr val="F26B43"/>
          </p15:clr>
        </p15:guide>
        <p15:guide id="8" orient="horz" pos="4075" userDrawn="1">
          <p15:clr>
            <a:srgbClr val="F26B43"/>
          </p15:clr>
        </p15:guide>
        <p15:guide id="9" orient="horz" pos="3979" userDrawn="1">
          <p15:clr>
            <a:srgbClr val="F26B43"/>
          </p15:clr>
        </p15:guide>
        <p15:guide id="10" orient="horz" pos="4251" userDrawn="1">
          <p15:clr>
            <a:srgbClr val="F26B43"/>
          </p15:clr>
        </p15:guide>
        <p15:guide id="11" pos="6495" userDrawn="1">
          <p15:clr>
            <a:srgbClr val="F26B43"/>
          </p15:clr>
        </p15:guide>
        <p15:guide id="12" orient="horz" pos="1140" userDrawn="1">
          <p15:clr>
            <a:srgbClr val="F26B43"/>
          </p15:clr>
        </p15:guide>
        <p15:guide id="13" orient="horz" pos="14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3" Type="http://schemas.openxmlformats.org/officeDocument/2006/relationships/tags" Target="../tags/tag2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10" Type="http://schemas.openxmlformats.org/officeDocument/2006/relationships/image" Target="../media/image8.emf"/><Relationship Id="rId4" Type="http://schemas.openxmlformats.org/officeDocument/2006/relationships/tags" Target="../tags/tag3.xml"/><Relationship Id="rId9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7.xml"/><Relationship Id="rId7" Type="http://schemas.openxmlformats.org/officeDocument/2006/relationships/image" Target="../media/image8.emf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notesSlide" Target="../notesSlides/notesSlide28.xml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image" Target="../media/image8.emf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>
                <a:latin typeface="Nunito Sans ExtraBold" pitchFamily="2" charset="77"/>
              </a:rPr>
              <a:t>Titel der Präsentation</a:t>
            </a:r>
            <a:endParaRPr lang="de-DE" b="1" dirty="0">
              <a:latin typeface="Nunito Sans ExtraBold" pitchFamily="2" charset="77"/>
            </a:endParaRP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2400">
                <a:solidFill>
                  <a:srgbClr val="E40E20"/>
                </a:solidFill>
                <a:latin typeface="Nunito Sans" pitchFamily="2" charset="77"/>
              </a:rPr>
              <a:t>Untertitel der Startseite</a:t>
            </a:r>
            <a:endParaRPr lang="de-DE" sz="2400" dirty="0">
              <a:solidFill>
                <a:srgbClr val="E40E20"/>
              </a:solidFill>
              <a:latin typeface="Nunito Sans" pitchFamily="2" charset="77"/>
            </a:endParaRP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1E96D15-41C6-1C45-8AFA-7FD8F80D07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FEC632A-CC16-8649-8051-A64DCF5A4786}"/>
              </a:ext>
            </a:extLst>
          </p:cNvPr>
          <p:cNvSpPr txBox="1"/>
          <p:nvPr/>
        </p:nvSpPr>
        <p:spPr>
          <a:xfrm>
            <a:off x="8893147" y="62875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7535625-9F6B-764B-9120-73DFD1879F84}"/>
              </a:ext>
            </a:extLst>
          </p:cNvPr>
          <p:cNvSpPr txBox="1"/>
          <p:nvPr/>
        </p:nvSpPr>
        <p:spPr>
          <a:xfrm>
            <a:off x="8593742" y="596383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7933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</a:t>
            </a:r>
          </a:p>
        </p:txBody>
      </p:sp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AD4DC-14D0-4C01-9C11-F890112C9CC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10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Bildband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Bildplatzhalt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de-DE" sz="2000" dirty="0"/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de-DE" sz="2000" dirty="0" err="1"/>
              <a:t>quis</a:t>
            </a:r>
            <a:r>
              <a:rPr lang="de-DE" sz="2000" dirty="0"/>
              <a:t> </a:t>
            </a:r>
            <a:r>
              <a:rPr lang="de-DE" sz="2000" dirty="0" err="1"/>
              <a:t>urna</a:t>
            </a:r>
            <a:r>
              <a:rPr lang="de-DE" sz="2000" dirty="0"/>
              <a:t>.</a:t>
            </a:r>
          </a:p>
          <a:p>
            <a:pPr>
              <a:spcBef>
                <a:spcPts val="0"/>
              </a:spcBef>
            </a:pPr>
            <a:r>
              <a:rPr lang="de-DE" sz="2000" dirty="0" err="1"/>
              <a:t>Nunc</a:t>
            </a:r>
            <a:r>
              <a:rPr lang="de-DE" sz="2000" dirty="0"/>
              <a:t> viverra imperdiet enim. Fusce est. Vivamus a </a:t>
            </a:r>
            <a:r>
              <a:rPr lang="de-DE" sz="2000" dirty="0" err="1"/>
              <a:t>tellus</a:t>
            </a:r>
            <a:r>
              <a:rPr lang="de-DE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8760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b="1" dirty="0" err="1"/>
              <a:t>Lorem</a:t>
            </a:r>
            <a:r>
              <a:rPr lang="de-DE" b="1" dirty="0"/>
              <a:t> </a:t>
            </a:r>
            <a:r>
              <a:rPr lang="de-DE" b="1" dirty="0" err="1"/>
              <a:t>Ipsum</a:t>
            </a:r>
            <a:endParaRPr lang="de-DE" b="1" dirty="0"/>
          </a:p>
          <a:p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</a:t>
            </a:r>
          </a:p>
        </p:txBody>
      </p:sp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51D4-9A87-4BC4-A13C-982DDBA7C7DE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11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Bildband - Beispiel</a:t>
            </a:r>
          </a:p>
        </p:txBody>
      </p:sp>
      <p:pic>
        <p:nvPicPr>
          <p:cNvPr id="9" name="Bildplatzhalter 8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" r="120"/>
          <a:stretch/>
        </p:blipFill>
        <p:spPr/>
      </p:pic>
      <p:pic>
        <p:nvPicPr>
          <p:cNvPr id="10" name="Bildplatzhalter 9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" r="120"/>
          <a:stretch/>
        </p:blipFill>
        <p:spPr/>
      </p:pic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de-DE" sz="2000" dirty="0"/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de-DE" sz="2000" dirty="0" err="1"/>
              <a:t>quis</a:t>
            </a:r>
            <a:r>
              <a:rPr lang="de-DE" sz="2000" dirty="0"/>
              <a:t> </a:t>
            </a:r>
            <a:r>
              <a:rPr lang="de-DE" sz="2000" dirty="0" err="1"/>
              <a:t>urna</a:t>
            </a:r>
            <a:r>
              <a:rPr lang="de-DE" sz="2000" dirty="0"/>
              <a:t>.</a:t>
            </a:r>
          </a:p>
          <a:p>
            <a:r>
              <a:rPr lang="de-DE" sz="2000" dirty="0" err="1"/>
              <a:t>Nunc</a:t>
            </a:r>
            <a:r>
              <a:rPr lang="de-DE" sz="2000" dirty="0"/>
              <a:t> viverra imperdiet enim. Fusce est. Vivamus a </a:t>
            </a:r>
            <a:r>
              <a:rPr lang="de-DE" sz="2000" dirty="0" err="1"/>
              <a:t>tellus</a:t>
            </a:r>
            <a:r>
              <a:rPr lang="de-DE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84177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Text 2-spaltig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spcCol="180000">
            <a:normAutofit/>
          </a:bodyPr>
          <a:lstStyle/>
          <a:p>
            <a:pPr marL="0" indent="0">
              <a:buNone/>
            </a:pPr>
            <a:r>
              <a:rPr lang="de-DE" dirty="0"/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/>
              <a:t>Nunc viverra imperdiet enim. Fusce est. Vivamus a tellus.</a:t>
            </a:r>
          </a:p>
          <a:p>
            <a:pPr marL="0" indent="0">
              <a:buNone/>
            </a:pPr>
            <a:r>
              <a:rPr lang="de-DE" dirty="0" err="1"/>
              <a:t>Pellentesque</a:t>
            </a:r>
            <a:r>
              <a:rPr lang="de-DE" dirty="0"/>
              <a:t> habitant morbi tristique senectus et netus et malesuada fames ac turpis egestas. Proin pharetra nonummy pede. Mauris et orci.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C9E43-3BB7-47D7-BDB8-BF1902B3006E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88380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Lorem ipsum dolor sit amet, consectetuer adipiscing elit. </a:t>
            </a:r>
          </a:p>
          <a:p>
            <a:r>
              <a:rPr lang="de-DE" dirty="0"/>
              <a:t>Maecenas porttitor congue massa. </a:t>
            </a:r>
          </a:p>
          <a:p>
            <a:r>
              <a:rPr lang="de-DE" dirty="0" err="1"/>
              <a:t>Fusce</a:t>
            </a:r>
            <a:r>
              <a:rPr lang="de-DE" dirty="0"/>
              <a:t> posuere, magna sed pulvinar ultricies, purus lectus malesuada libero, sit amet commodo magna eros quis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</a:t>
            </a:r>
          </a:p>
          <a:p>
            <a:r>
              <a:rPr lang="de-DE" dirty="0"/>
              <a:t>Maecenas </a:t>
            </a:r>
            <a:r>
              <a:rPr lang="de-DE" dirty="0" err="1"/>
              <a:t>porttitor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. </a:t>
            </a:r>
          </a:p>
          <a:p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, magna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pulvinar</a:t>
            </a:r>
            <a:r>
              <a:rPr lang="de-DE" dirty="0"/>
              <a:t> </a:t>
            </a:r>
            <a:r>
              <a:rPr lang="de-DE" dirty="0" err="1"/>
              <a:t>ultricies</a:t>
            </a:r>
            <a:r>
              <a:rPr lang="de-DE" dirty="0"/>
              <a:t>, </a:t>
            </a:r>
            <a:r>
              <a:rPr lang="de-DE" dirty="0" err="1"/>
              <a:t>purus</a:t>
            </a:r>
            <a:r>
              <a:rPr lang="de-DE" dirty="0"/>
              <a:t> </a:t>
            </a:r>
            <a:r>
              <a:rPr lang="de-DE" dirty="0" err="1"/>
              <a:t>lectus</a:t>
            </a:r>
            <a:r>
              <a:rPr lang="de-DE" dirty="0"/>
              <a:t> </a:t>
            </a:r>
            <a:r>
              <a:rPr lang="de-DE" dirty="0" err="1"/>
              <a:t>malesuada</a:t>
            </a:r>
            <a:r>
              <a:rPr lang="de-DE" dirty="0"/>
              <a:t> </a:t>
            </a:r>
            <a:r>
              <a:rPr lang="de-DE" dirty="0" err="1"/>
              <a:t>libero</a:t>
            </a:r>
            <a:r>
              <a:rPr lang="de-DE" dirty="0"/>
              <a:t>,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 commodo magna </a:t>
            </a:r>
            <a:r>
              <a:rPr lang="de-DE" dirty="0" err="1"/>
              <a:t>eros</a:t>
            </a:r>
            <a:r>
              <a:rPr lang="de-DE" dirty="0"/>
              <a:t>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5AE1D-9CFD-42B3-8A60-4EE9A6C21669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13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Inhalte – Beispiel 1</a:t>
            </a:r>
          </a:p>
        </p:txBody>
      </p:sp>
    </p:spTree>
    <p:extLst>
      <p:ext uri="{BB962C8B-B14F-4D97-AF65-F5344CB8AC3E}">
        <p14:creationId xmlns:p14="http://schemas.microsoft.com/office/powerpoint/2010/main" val="538658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Lorem ipsum dolor sit amet, consectetuer adipiscing elit. </a:t>
            </a:r>
          </a:p>
          <a:p>
            <a:r>
              <a:rPr lang="de-DE" dirty="0"/>
              <a:t>Maecenas porttitor congue massa. </a:t>
            </a:r>
          </a:p>
          <a:p>
            <a:r>
              <a:rPr lang="de-DE" dirty="0" err="1"/>
              <a:t>Fusce</a:t>
            </a:r>
            <a:r>
              <a:rPr lang="de-DE" dirty="0"/>
              <a:t> posuere, magna sed pulvinar ultricies, purus lectus malesuada libero, sit amet commodo magna eros quis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85903458"/>
              </p:ext>
            </p:extLst>
          </p:nvPr>
        </p:nvGraphicFramePr>
        <p:xfrm>
          <a:off x="5540375" y="2276475"/>
          <a:ext cx="4876800" cy="4040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90EA7-791D-4E73-B44A-9F53821026EA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14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Inhalte – Beispiel 2</a:t>
            </a:r>
          </a:p>
        </p:txBody>
      </p:sp>
    </p:spTree>
    <p:extLst>
      <p:ext uri="{BB962C8B-B14F-4D97-AF65-F5344CB8AC3E}">
        <p14:creationId xmlns:p14="http://schemas.microsoft.com/office/powerpoint/2010/main" val="3108419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Lorem ipsum dolor sit amet, consectetuer adipiscing elit. </a:t>
            </a:r>
          </a:p>
          <a:p>
            <a:r>
              <a:rPr lang="de-DE" dirty="0"/>
              <a:t>Maecenas porttitor congue massa. </a:t>
            </a:r>
          </a:p>
          <a:p>
            <a:r>
              <a:rPr lang="de-DE" dirty="0" err="1"/>
              <a:t>Fusce</a:t>
            </a:r>
            <a:r>
              <a:rPr lang="de-DE" dirty="0"/>
              <a:t> posuere, magna sed pulvinar ultricies, purus lectus malesuada libero, sit amet commodo magna eros quis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</p:txBody>
      </p:sp>
      <p:graphicFrame>
        <p:nvGraphicFramePr>
          <p:cNvPr id="3" name="Inhaltsplatzhalt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89768785"/>
              </p:ext>
            </p:extLst>
          </p:nvPr>
        </p:nvGraphicFramePr>
        <p:xfrm>
          <a:off x="5540375" y="2276475"/>
          <a:ext cx="4876800" cy="40401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07342-8FCC-44CC-AD2F-C4286A091356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15</a:t>
            </a:fld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Inhalte – Beispiel 3</a:t>
            </a:r>
          </a:p>
        </p:txBody>
      </p:sp>
    </p:spTree>
    <p:extLst>
      <p:ext uri="{BB962C8B-B14F-4D97-AF65-F5344CB8AC3E}">
        <p14:creationId xmlns:p14="http://schemas.microsoft.com/office/powerpoint/2010/main" val="3820799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DE" dirty="0"/>
              <a:t>Überschrift 1</a:t>
            </a:r>
          </a:p>
        </p:txBody>
      </p:sp>
      <p:graphicFrame>
        <p:nvGraphicFramePr>
          <p:cNvPr id="16" name="Inhaltsplatzhalter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12029350"/>
              </p:ext>
            </p:extLst>
          </p:nvPr>
        </p:nvGraphicFramePr>
        <p:xfrm>
          <a:off x="525463" y="2986088"/>
          <a:ext cx="4864100" cy="3335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platzhalt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DE" dirty="0"/>
              <a:t>Überschrift 2</a:t>
            </a:r>
          </a:p>
        </p:txBody>
      </p:sp>
      <p:graphicFrame>
        <p:nvGraphicFramePr>
          <p:cNvPr id="21" name="Inhaltsplatzhalter 20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611800516"/>
              </p:ext>
            </p:extLst>
          </p:nvPr>
        </p:nvGraphicFramePr>
        <p:xfrm>
          <a:off x="5557838" y="2979738"/>
          <a:ext cx="4864100" cy="3336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B0855-CAC5-4AEB-B783-A8A8A246EE26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26" name="Fußzeilenplatzhalt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16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Vergleich – Beispiel 1</a:t>
            </a:r>
          </a:p>
        </p:txBody>
      </p:sp>
    </p:spTree>
    <p:extLst>
      <p:ext uri="{BB962C8B-B14F-4D97-AF65-F5344CB8AC3E}">
        <p14:creationId xmlns:p14="http://schemas.microsoft.com/office/powerpoint/2010/main" val="2669234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Überschrift 1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/>
              <a:t>Lorem ipsum dolor sit amet, consectetuer adipiscing elit. </a:t>
            </a:r>
          </a:p>
          <a:p>
            <a:r>
              <a:rPr lang="de-DE" dirty="0"/>
              <a:t>Maecenas porttitor congue massa. </a:t>
            </a:r>
          </a:p>
          <a:p>
            <a:r>
              <a:rPr lang="de-DE" dirty="0" err="1"/>
              <a:t>Fusce</a:t>
            </a:r>
            <a:r>
              <a:rPr lang="de-DE" dirty="0"/>
              <a:t> posuere, magna sed pulvinar ultricies, purus lectus malesuada libero, sit amet commodo magna eros quis urna.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Überschrift 2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</a:t>
            </a:r>
          </a:p>
          <a:p>
            <a:r>
              <a:rPr lang="de-DE" dirty="0"/>
              <a:t>Maecenas </a:t>
            </a:r>
            <a:r>
              <a:rPr lang="de-DE" dirty="0" err="1"/>
              <a:t>porttitor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. </a:t>
            </a:r>
          </a:p>
          <a:p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, magna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pulvinar</a:t>
            </a:r>
            <a:r>
              <a:rPr lang="de-DE" dirty="0"/>
              <a:t> </a:t>
            </a:r>
            <a:r>
              <a:rPr lang="de-DE" dirty="0" err="1"/>
              <a:t>ultricies</a:t>
            </a:r>
            <a:r>
              <a:rPr lang="de-DE" dirty="0"/>
              <a:t>, </a:t>
            </a:r>
            <a:r>
              <a:rPr lang="de-DE" dirty="0" err="1"/>
              <a:t>purus</a:t>
            </a:r>
            <a:r>
              <a:rPr lang="de-DE" dirty="0"/>
              <a:t> </a:t>
            </a:r>
            <a:r>
              <a:rPr lang="de-DE" dirty="0" err="1"/>
              <a:t>lectus</a:t>
            </a:r>
            <a:r>
              <a:rPr lang="de-DE" dirty="0"/>
              <a:t> </a:t>
            </a:r>
            <a:r>
              <a:rPr lang="de-DE" dirty="0" err="1"/>
              <a:t>malesuada</a:t>
            </a:r>
            <a:r>
              <a:rPr lang="de-DE" dirty="0"/>
              <a:t> </a:t>
            </a:r>
            <a:r>
              <a:rPr lang="de-DE" dirty="0" err="1"/>
              <a:t>libero</a:t>
            </a:r>
            <a:r>
              <a:rPr lang="de-DE" dirty="0"/>
              <a:t>,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 commodo magna </a:t>
            </a:r>
            <a:r>
              <a:rPr lang="de-DE" dirty="0" err="1"/>
              <a:t>eros</a:t>
            </a:r>
            <a:r>
              <a:rPr lang="de-DE" dirty="0"/>
              <a:t>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</p:txBody>
      </p:sp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BFC9-6E42-4141-9F6A-B17C8CE6C252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17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Vergleich – Beispiel 2</a:t>
            </a:r>
          </a:p>
        </p:txBody>
      </p:sp>
    </p:spTree>
    <p:extLst>
      <p:ext uri="{BB962C8B-B14F-4D97-AF65-F5344CB8AC3E}">
        <p14:creationId xmlns:p14="http://schemas.microsoft.com/office/powerpoint/2010/main" val="1565213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Bildfolie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8ADB-E02D-4D73-9B00-A4CE03E8DF2E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18</a:t>
            </a:fld>
            <a:endParaRPr lang="de-DE" dirty="0"/>
          </a:p>
        </p:txBody>
      </p:sp>
      <p:sp>
        <p:nvSpPr>
          <p:cNvPr id="2" name="Bildplatzhalt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103161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el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Bildfolie - Beispiel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E944F-07E6-4AFE-B1F1-802DE80A23F8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19</a:t>
            </a:fld>
            <a:endParaRPr lang="de-DE" dirty="0"/>
          </a:p>
        </p:txBody>
      </p:sp>
      <p:pic>
        <p:nvPicPr>
          <p:cNvPr id="36" name="Bildplatzhalter 35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" r="17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2076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>
                <a:latin typeface="Nunito Sans ExtraBold" pitchFamily="2" charset="77"/>
              </a:rPr>
              <a:t>Titel der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>
                <a:solidFill>
                  <a:srgbClr val="E40E20"/>
                </a:solidFill>
                <a:latin typeface="Nunito Sans" pitchFamily="2" charset="77"/>
              </a:rPr>
              <a:t>Untertitel der Startseite</a:t>
            </a:r>
          </a:p>
        </p:txBody>
      </p:sp>
    </p:spTree>
    <p:extLst>
      <p:ext uri="{BB962C8B-B14F-4D97-AF65-F5344CB8AC3E}">
        <p14:creationId xmlns:p14="http://schemas.microsoft.com/office/powerpoint/2010/main" val="27790399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Bilder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DDBB9-4F23-4B89-B1C5-4C2F19775A9C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20</a:t>
            </a:fld>
            <a:endParaRPr lang="de-DE" dirty="0"/>
          </a:p>
        </p:txBody>
      </p:sp>
      <p:sp>
        <p:nvSpPr>
          <p:cNvPr id="2" name="Bildplatzhalt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Bildplatzhalter 5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70870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Zwei Bilder - Beispiel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7F2B-9A13-4468-982C-1F347F1CE755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21</a:t>
            </a:fld>
            <a:endParaRPr lang="de-DE" dirty="0"/>
          </a:p>
        </p:txBody>
      </p:sp>
      <p:pic>
        <p:nvPicPr>
          <p:cNvPr id="19" name="Bildplatzhalter 18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6" r="6626"/>
          <a:stretch/>
        </p:blipFill>
        <p:spPr/>
      </p:pic>
      <p:pic>
        <p:nvPicPr>
          <p:cNvPr id="22" name="Bildplatzhalter 2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6" r="6626"/>
          <a:stretch/>
        </p:blipFill>
        <p:spPr/>
      </p:pic>
    </p:spTree>
    <p:extLst>
      <p:ext uri="{BB962C8B-B14F-4D97-AF65-F5344CB8AC3E}">
        <p14:creationId xmlns:p14="http://schemas.microsoft.com/office/powerpoint/2010/main" val="3095250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Diagramm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CC17-84A2-4E9E-948A-D8F8E9A28986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22</a:t>
            </a:fld>
            <a:endParaRPr lang="de-DE" dirty="0"/>
          </a:p>
        </p:txBody>
      </p:sp>
      <p:graphicFrame>
        <p:nvGraphicFramePr>
          <p:cNvPr id="11" name="Diagrammplatzhalter 10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4008601925"/>
              </p:ext>
            </p:extLst>
          </p:nvPr>
        </p:nvGraphicFramePr>
        <p:xfrm>
          <a:off x="515938" y="1814513"/>
          <a:ext cx="11341100" cy="450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683288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Tabelle</a:t>
            </a:r>
          </a:p>
        </p:txBody>
      </p:sp>
      <p:sp>
        <p:nvSpPr>
          <p:cNvPr id="15" name="Datumsplatzhalt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BD622-DEF8-488A-982B-6B54C92536A1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23</a:t>
            </a:fld>
            <a:endParaRPr lang="de-DE" dirty="0"/>
          </a:p>
        </p:txBody>
      </p:sp>
      <p:graphicFrame>
        <p:nvGraphicFramePr>
          <p:cNvPr id="7" name="Tabellenplatzhalter 6"/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84752542"/>
              </p:ext>
            </p:extLst>
          </p:nvPr>
        </p:nvGraphicFramePr>
        <p:xfrm>
          <a:off x="525463" y="2276475"/>
          <a:ext cx="11331310" cy="3708400"/>
        </p:xfrm>
        <a:graphic>
          <a:graphicData uri="http://schemas.openxmlformats.org/drawingml/2006/table">
            <a:tbl>
              <a:tblPr firstRow="1" lastRow="1" bandRow="1">
                <a:tableStyleId>{21E4AEA4-8DFA-4A89-87EB-49C32662AFE0}</a:tableStyleId>
              </a:tblPr>
              <a:tblGrid>
                <a:gridCol w="5513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87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87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Lorem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Ipsum</a:t>
                      </a:r>
                      <a:endParaRPr lang="de-DE" dirty="0"/>
                    </a:p>
                  </a:txBody>
                  <a:tcPr marL="152396" marR="152396">
                    <a:lnL w="12700" cmpd="sng">
                      <a:noFill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4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€</a:t>
                      </a:r>
                    </a:p>
                  </a:txBody>
                  <a:tcPr marL="152396" marR="152396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4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€</a:t>
                      </a:r>
                    </a:p>
                  </a:txBody>
                  <a:tcPr marL="152396" marR="152396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/>
                        <a:t>Lorem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ipsum</a:t>
                      </a:r>
                      <a:endParaRPr lang="de-DE" sz="1600" dirty="0"/>
                    </a:p>
                  </a:txBody>
                  <a:tcPr marL="152396" marR="15239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600" dirty="0"/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/>
                        <a:t>10.000</a:t>
                      </a:r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/>
                        <a:t>Lorem</a:t>
                      </a:r>
                      <a:r>
                        <a:rPr lang="de-DE" sz="1600" dirty="0"/>
                        <a:t> </a:t>
                      </a:r>
                      <a:r>
                        <a:rPr lang="de-DE" sz="1600" dirty="0" err="1"/>
                        <a:t>ipsum</a:t>
                      </a:r>
                      <a:endParaRPr lang="de-DE" sz="1600" dirty="0"/>
                    </a:p>
                  </a:txBody>
                  <a:tcPr marL="152396" marR="152396">
                    <a:lnL w="12700" cmpd="sng">
                      <a:noFill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/>
                        <a:t>5.000</a:t>
                      </a:r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600" dirty="0"/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marL="152396" marR="152396">
                    <a:lnL w="12700" cmpd="sng">
                      <a:noFill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600" dirty="0"/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/>
                        <a:t>8.000</a:t>
                      </a:r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err="1"/>
                        <a:t>Lorem</a:t>
                      </a:r>
                      <a:r>
                        <a:rPr lang="de-DE" sz="1600" baseline="0" dirty="0"/>
                        <a:t> </a:t>
                      </a:r>
                      <a:r>
                        <a:rPr lang="de-DE" sz="1600" baseline="0" dirty="0" err="1"/>
                        <a:t>ipsum</a:t>
                      </a:r>
                      <a:endParaRPr lang="de-DE" sz="1600" dirty="0"/>
                    </a:p>
                  </a:txBody>
                  <a:tcPr marL="152396" marR="152396">
                    <a:lnL w="12700" cmpd="sng">
                      <a:noFill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600" dirty="0"/>
                        <a:t>2.500</a:t>
                      </a:r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600" dirty="0"/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marL="152396" marR="152396">
                    <a:lnL w="12700" cmpd="sng">
                      <a:noFill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600" dirty="0"/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600" dirty="0"/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err="1"/>
                        <a:t>Subtotal</a:t>
                      </a:r>
                      <a:endParaRPr lang="de-DE" b="1" dirty="0"/>
                    </a:p>
                  </a:txBody>
                  <a:tcPr marL="152396" marR="152396">
                    <a:lnL w="12700" cmpd="sng">
                      <a:noFill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BABA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7.500</a:t>
                      </a:r>
                    </a:p>
                  </a:txBody>
                  <a:tcPr marL="152396" marR="108000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BABA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b="1" dirty="0"/>
                        <a:t>18.000</a:t>
                      </a:r>
                    </a:p>
                  </a:txBody>
                  <a:tcPr marL="152396" marR="108000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BABA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u="none" dirty="0" err="1"/>
                        <a:t>Lorem</a:t>
                      </a:r>
                      <a:r>
                        <a:rPr lang="de-DE" sz="1600" u="none" dirty="0"/>
                        <a:t> </a:t>
                      </a:r>
                      <a:r>
                        <a:rPr lang="de-DE" sz="1600" u="none" dirty="0" err="1"/>
                        <a:t>ipsum</a:t>
                      </a:r>
                      <a:endParaRPr lang="de-DE" sz="1600" u="none" dirty="0"/>
                    </a:p>
                  </a:txBody>
                  <a:tcPr marL="152396" marR="152396">
                    <a:lnL w="12700" cmpd="sng">
                      <a:noFill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377" rtl="0" eaLnBrk="1" latinLnBrk="0" hangingPunct="1"/>
                      <a:r>
                        <a:rPr lang="de-D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1.000</a:t>
                      </a:r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377" rtl="0" eaLnBrk="1" latinLnBrk="0" hangingPunct="1"/>
                      <a:endParaRPr lang="de-D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 marL="152396" marR="152396">
                    <a:lnL w="12700" cmpd="sng">
                      <a:noFill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377" rtl="0" eaLnBrk="1" latinLnBrk="0" hangingPunct="1"/>
                      <a:endParaRPr lang="de-D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377" rtl="0" eaLnBrk="1" latinLnBrk="0" hangingPunct="1"/>
                      <a:endParaRPr lang="de-D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52396" marR="1080000">
                    <a:lnL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ABAB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TOTAL</a:t>
                      </a:r>
                    </a:p>
                  </a:txBody>
                  <a:tcPr marL="152396" marR="152396">
                    <a:lnL w="12700" cmpd="sng">
                      <a:noFill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4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8.500</a:t>
                      </a:r>
                    </a:p>
                  </a:txBody>
                  <a:tcPr marL="152396" marR="108000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4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dirty="0"/>
                        <a:t>18.000</a:t>
                      </a:r>
                    </a:p>
                  </a:txBody>
                  <a:tcPr marL="152396" marR="1080000">
                    <a:lnL w="952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8D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7542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773113"/>
            <a:r>
              <a:rPr lang="de-DE" dirty="0"/>
              <a:t>Schaubild: Prozess/Kreislauf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209392"/>
              </p:ext>
            </p:extLst>
          </p:nvPr>
        </p:nvGraphicFramePr>
        <p:xfrm>
          <a:off x="515938" y="1829908"/>
          <a:ext cx="9901237" cy="403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CFAA-96C7-425B-8748-90302B0EE411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24</a:t>
            </a:fld>
            <a:endParaRPr lang="de-DE" dirty="0"/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6485860" y="2743200"/>
            <a:ext cx="1440000" cy="0"/>
          </a:xfrm>
          <a:prstGeom prst="straightConnector1">
            <a:avLst/>
          </a:prstGeom>
          <a:ln>
            <a:solidFill>
              <a:srgbClr val="C8D4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998381" y="3923414"/>
            <a:ext cx="1440000" cy="0"/>
          </a:xfrm>
          <a:prstGeom prst="straightConnector1">
            <a:avLst/>
          </a:prstGeom>
          <a:ln>
            <a:solidFill>
              <a:srgbClr val="ABABAA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6485860" y="5043376"/>
            <a:ext cx="1440000" cy="0"/>
          </a:xfrm>
          <a:prstGeom prst="straightConnector1">
            <a:avLst/>
          </a:prstGeom>
          <a:ln>
            <a:solidFill>
              <a:srgbClr val="333333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1"/>
          <p:cNvSpPr/>
          <p:nvPr/>
        </p:nvSpPr>
        <p:spPr>
          <a:xfrm>
            <a:off x="7925859" y="2418991"/>
            <a:ext cx="23342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33333"/>
                </a:solidFill>
              </a:rPr>
              <a:t>Lorem ipsum dolor sit </a:t>
            </a:r>
            <a:r>
              <a:rPr lang="en-US" sz="1600" dirty="0" err="1">
                <a:solidFill>
                  <a:srgbClr val="333333"/>
                </a:solidFill>
              </a:rPr>
              <a:t>amet</a:t>
            </a:r>
            <a:r>
              <a:rPr lang="en-US" sz="1600" dirty="0">
                <a:solidFill>
                  <a:srgbClr val="333333"/>
                </a:solidFill>
              </a:rPr>
              <a:t>, </a:t>
            </a:r>
            <a:r>
              <a:rPr lang="en-US" sz="1600" dirty="0" err="1">
                <a:solidFill>
                  <a:srgbClr val="333333"/>
                </a:solidFill>
              </a:rPr>
              <a:t>consectetuer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adipiscing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elit</a:t>
            </a:r>
            <a:r>
              <a:rPr lang="en-US" sz="1600" dirty="0">
                <a:solidFill>
                  <a:srgbClr val="333333"/>
                </a:solidFill>
              </a:rPr>
              <a:t>. </a:t>
            </a:r>
          </a:p>
        </p:txBody>
      </p:sp>
      <p:sp>
        <p:nvSpPr>
          <p:cNvPr id="19" name="Rectangle 11"/>
          <p:cNvSpPr/>
          <p:nvPr/>
        </p:nvSpPr>
        <p:spPr>
          <a:xfrm>
            <a:off x="515939" y="3610881"/>
            <a:ext cx="24824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333333"/>
                </a:solidFill>
              </a:rPr>
              <a:t>Lorem ipsum dolor sit </a:t>
            </a:r>
            <a:r>
              <a:rPr lang="en-US" sz="1600" dirty="0" err="1">
                <a:solidFill>
                  <a:srgbClr val="333333"/>
                </a:solidFill>
              </a:rPr>
              <a:t>amet</a:t>
            </a:r>
            <a:r>
              <a:rPr lang="en-US" sz="1600" dirty="0">
                <a:solidFill>
                  <a:srgbClr val="333333"/>
                </a:solidFill>
              </a:rPr>
              <a:t>, </a:t>
            </a:r>
            <a:r>
              <a:rPr lang="en-US" sz="1600" dirty="0" err="1">
                <a:solidFill>
                  <a:srgbClr val="333333"/>
                </a:solidFill>
              </a:rPr>
              <a:t>consectetuer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adipiscing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elit</a:t>
            </a:r>
            <a:r>
              <a:rPr lang="en-US" sz="1600" dirty="0">
                <a:solidFill>
                  <a:srgbClr val="333333"/>
                </a:solidFill>
              </a:rPr>
              <a:t>. </a:t>
            </a:r>
          </a:p>
        </p:txBody>
      </p:sp>
      <p:sp>
        <p:nvSpPr>
          <p:cNvPr id="20" name="Rectangle 11"/>
          <p:cNvSpPr/>
          <p:nvPr/>
        </p:nvSpPr>
        <p:spPr>
          <a:xfrm>
            <a:off x="7925860" y="4720210"/>
            <a:ext cx="23342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33333"/>
                </a:solidFill>
              </a:rPr>
              <a:t>Lorem ipsum dolor sit </a:t>
            </a:r>
            <a:r>
              <a:rPr lang="en-US" sz="1600" dirty="0" err="1">
                <a:solidFill>
                  <a:srgbClr val="333333"/>
                </a:solidFill>
              </a:rPr>
              <a:t>amet</a:t>
            </a:r>
            <a:r>
              <a:rPr lang="en-US" sz="1600" dirty="0">
                <a:solidFill>
                  <a:srgbClr val="333333"/>
                </a:solidFill>
              </a:rPr>
              <a:t>, </a:t>
            </a:r>
            <a:r>
              <a:rPr lang="en-US" sz="1600" dirty="0" err="1">
                <a:solidFill>
                  <a:srgbClr val="333333"/>
                </a:solidFill>
              </a:rPr>
              <a:t>consectetuer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adipiscing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elit</a:t>
            </a:r>
            <a:r>
              <a:rPr lang="en-US" sz="1600" dirty="0">
                <a:solidFill>
                  <a:srgbClr val="333333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166267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Schaubild: Zyklus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9080573"/>
              </p:ext>
            </p:extLst>
          </p:nvPr>
        </p:nvGraphicFramePr>
        <p:xfrm>
          <a:off x="515938" y="2276475"/>
          <a:ext cx="3896574" cy="403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CFAA-96C7-425B-8748-90302B0EE411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Ich bin eine Fußzeile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337544" y="2276475"/>
            <a:ext cx="6524256" cy="40401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Aft>
                <a:spcPts val="300"/>
              </a:spcAft>
            </a:pPr>
            <a:r>
              <a:rPr lang="de-DE" b="1" dirty="0" err="1">
                <a:solidFill>
                  <a:srgbClr val="333333"/>
                </a:solidFill>
              </a:rPr>
              <a:t>Lorem</a:t>
            </a:r>
            <a:r>
              <a:rPr lang="de-DE" b="1" dirty="0">
                <a:solidFill>
                  <a:srgbClr val="333333"/>
                </a:solidFill>
              </a:rPr>
              <a:t> </a:t>
            </a:r>
            <a:r>
              <a:rPr lang="de-DE" b="1" dirty="0" err="1">
                <a:solidFill>
                  <a:srgbClr val="333333"/>
                </a:solidFill>
              </a:rPr>
              <a:t>ipsum</a:t>
            </a:r>
            <a:r>
              <a:rPr lang="de-DE" b="1" dirty="0">
                <a:solidFill>
                  <a:srgbClr val="333333"/>
                </a:solidFill>
              </a:rPr>
              <a:t> Eins</a:t>
            </a:r>
          </a:p>
          <a:p>
            <a:r>
              <a:rPr lang="de-DE" dirty="0"/>
              <a:t>Lorem ipsum dolor sit amet, consectetuer adipiscing </a:t>
            </a:r>
            <a:r>
              <a:rPr lang="de-DE" dirty="0" err="1"/>
              <a:t>elit</a:t>
            </a:r>
            <a:r>
              <a:rPr lang="de-DE" dirty="0"/>
              <a:t>. Maecenas porttitor congue massa. Fusce posuere, magna sed pulvinar ultricies, purus lectus malesuada </a:t>
            </a:r>
            <a:r>
              <a:rPr lang="de-DE" dirty="0" err="1"/>
              <a:t>libero</a:t>
            </a:r>
            <a:r>
              <a:rPr lang="de-DE" dirty="0"/>
              <a:t>,…</a:t>
            </a:r>
          </a:p>
          <a:p>
            <a:endParaRPr lang="de-DE" dirty="0"/>
          </a:p>
          <a:p>
            <a:pPr>
              <a:spcAft>
                <a:spcPts val="300"/>
              </a:spcAft>
            </a:pPr>
            <a:r>
              <a:rPr lang="de-DE" b="1" dirty="0" err="1">
                <a:solidFill>
                  <a:srgbClr val="ABABAA"/>
                </a:solidFill>
              </a:rPr>
              <a:t>Lorem</a:t>
            </a:r>
            <a:r>
              <a:rPr lang="de-DE" b="1" dirty="0">
                <a:solidFill>
                  <a:srgbClr val="ABABAA"/>
                </a:solidFill>
              </a:rPr>
              <a:t> </a:t>
            </a:r>
            <a:r>
              <a:rPr lang="de-DE" b="1" dirty="0" err="1">
                <a:solidFill>
                  <a:srgbClr val="ABABAA"/>
                </a:solidFill>
              </a:rPr>
              <a:t>ipsum</a:t>
            </a:r>
            <a:r>
              <a:rPr lang="de-DE" b="1" dirty="0">
                <a:solidFill>
                  <a:srgbClr val="ABABAA"/>
                </a:solidFill>
              </a:rPr>
              <a:t> Zwei</a:t>
            </a:r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Maecenas </a:t>
            </a:r>
            <a:r>
              <a:rPr lang="de-DE" dirty="0" err="1"/>
              <a:t>porttitor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, magna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pulvinar</a:t>
            </a:r>
            <a:r>
              <a:rPr lang="de-DE" dirty="0"/>
              <a:t> </a:t>
            </a:r>
            <a:r>
              <a:rPr lang="de-DE" dirty="0" err="1"/>
              <a:t>ultricies</a:t>
            </a:r>
            <a:r>
              <a:rPr lang="de-DE" dirty="0"/>
              <a:t>, </a:t>
            </a:r>
            <a:r>
              <a:rPr lang="de-DE" dirty="0" err="1"/>
              <a:t>purus</a:t>
            </a:r>
            <a:r>
              <a:rPr lang="de-DE" dirty="0"/>
              <a:t> </a:t>
            </a:r>
            <a:r>
              <a:rPr lang="de-DE" dirty="0" err="1"/>
              <a:t>lectus</a:t>
            </a:r>
            <a:r>
              <a:rPr lang="de-DE" dirty="0"/>
              <a:t> </a:t>
            </a:r>
            <a:r>
              <a:rPr lang="de-DE" dirty="0" err="1"/>
              <a:t>malesuada</a:t>
            </a:r>
            <a:r>
              <a:rPr lang="de-DE" dirty="0"/>
              <a:t> </a:t>
            </a:r>
            <a:r>
              <a:rPr lang="de-DE" dirty="0" err="1"/>
              <a:t>libero</a:t>
            </a:r>
            <a:r>
              <a:rPr lang="de-DE" dirty="0"/>
              <a:t>, …</a:t>
            </a:r>
          </a:p>
          <a:p>
            <a:endParaRPr lang="de-DE" dirty="0"/>
          </a:p>
          <a:p>
            <a:pPr>
              <a:spcAft>
                <a:spcPts val="300"/>
              </a:spcAft>
            </a:pPr>
            <a:r>
              <a:rPr lang="de-DE" b="1" dirty="0" err="1">
                <a:solidFill>
                  <a:srgbClr val="C8D400"/>
                </a:solidFill>
              </a:rPr>
              <a:t>Lorem</a:t>
            </a:r>
            <a:r>
              <a:rPr lang="de-DE" b="1" dirty="0">
                <a:solidFill>
                  <a:srgbClr val="C8D400"/>
                </a:solidFill>
              </a:rPr>
              <a:t> </a:t>
            </a:r>
            <a:r>
              <a:rPr lang="de-DE" b="1" dirty="0" err="1">
                <a:solidFill>
                  <a:srgbClr val="C8D400"/>
                </a:solidFill>
              </a:rPr>
              <a:t>ipsum</a:t>
            </a:r>
            <a:r>
              <a:rPr lang="de-DE" b="1" dirty="0">
                <a:solidFill>
                  <a:srgbClr val="C8D400"/>
                </a:solidFill>
              </a:rPr>
              <a:t> Drei</a:t>
            </a:r>
          </a:p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Maecenas </a:t>
            </a:r>
            <a:r>
              <a:rPr lang="de-DE" dirty="0" err="1"/>
              <a:t>porttitor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, magna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pulvinar</a:t>
            </a:r>
            <a:r>
              <a:rPr lang="de-DE" dirty="0"/>
              <a:t> </a:t>
            </a:r>
            <a:r>
              <a:rPr lang="de-DE" dirty="0" err="1"/>
              <a:t>ultricies</a:t>
            </a:r>
            <a:r>
              <a:rPr lang="de-DE" dirty="0"/>
              <a:t>, </a:t>
            </a:r>
            <a:r>
              <a:rPr lang="de-DE" dirty="0" err="1"/>
              <a:t>purus</a:t>
            </a:r>
            <a:r>
              <a:rPr lang="de-DE" dirty="0"/>
              <a:t> </a:t>
            </a:r>
            <a:r>
              <a:rPr lang="de-DE" dirty="0" err="1"/>
              <a:t>lectus</a:t>
            </a:r>
            <a:r>
              <a:rPr lang="de-DE" dirty="0"/>
              <a:t> </a:t>
            </a:r>
            <a:r>
              <a:rPr lang="de-DE" dirty="0" err="1"/>
              <a:t>malesuada</a:t>
            </a:r>
            <a:r>
              <a:rPr lang="de-DE" dirty="0"/>
              <a:t> </a:t>
            </a:r>
            <a:r>
              <a:rPr lang="de-DE" dirty="0" err="1"/>
              <a:t>libero</a:t>
            </a:r>
            <a:r>
              <a:rPr lang="de-DE" dirty="0"/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32566378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Schaubild: Liste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5067960"/>
              </p:ext>
            </p:extLst>
          </p:nvPr>
        </p:nvGraphicFramePr>
        <p:xfrm>
          <a:off x="515938" y="1814069"/>
          <a:ext cx="9901237" cy="449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ECF1-CB8A-470A-9FFC-448BC47BEEE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59022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>
            <p:custDataLst>
              <p:tags r:id="rId3"/>
            </p:custDataLst>
          </p:nvPr>
        </p:nvSpPr>
        <p:spPr>
          <a:xfrm>
            <a:off x="1524000" y="5496580"/>
            <a:ext cx="9144000" cy="1361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Object 5" hidden="1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Schaubild: Status-Liste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15938" y="5278924"/>
            <a:ext cx="11341100" cy="1030435"/>
          </a:xfrm>
        </p:spPr>
        <p:txBody>
          <a:bodyPr>
            <a:normAutofit/>
          </a:bodyPr>
          <a:lstStyle/>
          <a:p>
            <a:r>
              <a:rPr lang="de-DE" sz="2000" dirty="0" err="1"/>
              <a:t>Lorem</a:t>
            </a:r>
            <a:r>
              <a:rPr lang="de-DE" sz="2000" dirty="0"/>
              <a:t> </a:t>
            </a:r>
            <a:r>
              <a:rPr lang="de-DE" sz="2000" dirty="0" err="1"/>
              <a:t>ipsum</a:t>
            </a:r>
            <a:r>
              <a:rPr lang="de-DE" sz="2000" dirty="0"/>
              <a:t> </a:t>
            </a:r>
            <a:r>
              <a:rPr lang="de-DE" sz="2000" dirty="0" err="1"/>
              <a:t>dolor</a:t>
            </a:r>
            <a:r>
              <a:rPr lang="de-DE" sz="2000" dirty="0"/>
              <a:t> </a:t>
            </a:r>
            <a:r>
              <a:rPr lang="de-DE" sz="2000" dirty="0" err="1"/>
              <a:t>sit</a:t>
            </a:r>
            <a:r>
              <a:rPr lang="de-DE" sz="2000" dirty="0"/>
              <a:t> </a:t>
            </a:r>
            <a:r>
              <a:rPr lang="de-DE" sz="2000" dirty="0" err="1"/>
              <a:t>amet</a:t>
            </a:r>
            <a:r>
              <a:rPr lang="de-DE" sz="2000" dirty="0"/>
              <a:t>, </a:t>
            </a:r>
            <a:r>
              <a:rPr lang="de-DE" sz="2000" dirty="0" err="1"/>
              <a:t>consectetuer</a:t>
            </a:r>
            <a:r>
              <a:rPr lang="de-DE" sz="2000" dirty="0"/>
              <a:t> </a:t>
            </a:r>
            <a:r>
              <a:rPr lang="de-DE" sz="2000" dirty="0" err="1"/>
              <a:t>adipiscing</a:t>
            </a:r>
            <a:r>
              <a:rPr lang="de-DE" sz="2000" dirty="0"/>
              <a:t> </a:t>
            </a:r>
            <a:r>
              <a:rPr lang="de-DE" sz="2000" dirty="0" err="1"/>
              <a:t>elit</a:t>
            </a:r>
            <a:r>
              <a:rPr lang="de-DE" sz="2000" dirty="0"/>
              <a:t>. Maecenas </a:t>
            </a:r>
            <a:r>
              <a:rPr lang="de-DE" sz="2000" dirty="0" err="1"/>
              <a:t>porttitor</a:t>
            </a:r>
            <a:r>
              <a:rPr lang="de-DE" sz="2000" dirty="0"/>
              <a:t> </a:t>
            </a:r>
            <a:r>
              <a:rPr lang="de-DE" sz="2000" dirty="0" err="1"/>
              <a:t>congue</a:t>
            </a:r>
            <a:r>
              <a:rPr lang="de-DE" sz="2000" dirty="0"/>
              <a:t> </a:t>
            </a:r>
            <a:r>
              <a:rPr lang="de-DE" sz="2000" dirty="0" err="1"/>
              <a:t>massa</a:t>
            </a:r>
            <a:r>
              <a:rPr lang="de-DE" sz="2000" dirty="0"/>
              <a:t>. </a:t>
            </a:r>
            <a:r>
              <a:rPr lang="de-DE" sz="2000" dirty="0" err="1"/>
              <a:t>Fusce</a:t>
            </a:r>
            <a:r>
              <a:rPr lang="de-DE" sz="2000" dirty="0"/>
              <a:t> </a:t>
            </a:r>
            <a:r>
              <a:rPr lang="de-DE" sz="2000" dirty="0" err="1"/>
              <a:t>posuere</a:t>
            </a:r>
            <a:r>
              <a:rPr lang="de-DE" sz="2000" dirty="0"/>
              <a:t>, magna </a:t>
            </a:r>
            <a:r>
              <a:rPr lang="de-DE" sz="2000" dirty="0" err="1"/>
              <a:t>sed</a:t>
            </a:r>
            <a:r>
              <a:rPr lang="de-DE" sz="2000" dirty="0"/>
              <a:t> </a:t>
            </a:r>
            <a:r>
              <a:rPr lang="de-DE" sz="2000" dirty="0" err="1"/>
              <a:t>pulvinar</a:t>
            </a:r>
            <a:r>
              <a:rPr lang="de-DE" sz="2000" dirty="0"/>
              <a:t> </a:t>
            </a:r>
            <a:r>
              <a:rPr lang="de-DE" sz="2000" dirty="0" err="1"/>
              <a:t>ultricies</a:t>
            </a:r>
            <a:r>
              <a:rPr lang="de-DE" sz="2000" dirty="0"/>
              <a:t>, </a:t>
            </a:r>
            <a:r>
              <a:rPr lang="de-DE" sz="2000" dirty="0" err="1"/>
              <a:t>purus</a:t>
            </a:r>
            <a:r>
              <a:rPr lang="de-DE" sz="2000" dirty="0"/>
              <a:t> </a:t>
            </a:r>
            <a:r>
              <a:rPr lang="de-DE" sz="2000" dirty="0" err="1"/>
              <a:t>lectus</a:t>
            </a:r>
            <a:r>
              <a:rPr lang="de-DE" sz="2000" dirty="0"/>
              <a:t> </a:t>
            </a:r>
            <a:r>
              <a:rPr lang="de-DE" sz="2000" dirty="0" err="1"/>
              <a:t>malesuada</a:t>
            </a:r>
            <a:r>
              <a:rPr lang="de-DE" sz="2000" dirty="0"/>
              <a:t> </a:t>
            </a:r>
            <a:r>
              <a:rPr lang="de-DE" sz="2000" dirty="0" err="1"/>
              <a:t>libero</a:t>
            </a:r>
            <a:r>
              <a:rPr lang="de-DE" sz="2000" dirty="0"/>
              <a:t>, </a:t>
            </a:r>
            <a:r>
              <a:rPr lang="de-DE" sz="2000" dirty="0" err="1"/>
              <a:t>sit</a:t>
            </a:r>
            <a:r>
              <a:rPr lang="de-DE" sz="2000" dirty="0"/>
              <a:t> </a:t>
            </a:r>
            <a:r>
              <a:rPr lang="de-DE" sz="2000" dirty="0" err="1"/>
              <a:t>amet</a:t>
            </a:r>
            <a:r>
              <a:rPr lang="de-DE" sz="2000" dirty="0"/>
              <a:t> commodo magna </a:t>
            </a:r>
            <a:r>
              <a:rPr lang="de-DE" sz="2000" dirty="0" err="1"/>
              <a:t>eros</a:t>
            </a:r>
            <a:r>
              <a:rPr lang="de-DE" sz="2000" dirty="0"/>
              <a:t> </a:t>
            </a:r>
            <a:r>
              <a:rPr lang="de-DE" sz="2000" dirty="0" err="1"/>
              <a:t>quis</a:t>
            </a:r>
            <a:r>
              <a:rPr lang="de-DE" sz="2000" dirty="0"/>
              <a:t> </a:t>
            </a:r>
            <a:r>
              <a:rPr lang="de-DE" sz="2000" dirty="0" err="1"/>
              <a:t>urna</a:t>
            </a:r>
            <a:r>
              <a:rPr lang="de-DE" sz="2000" dirty="0"/>
              <a:t>.</a:t>
            </a:r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314E-0D08-41DA-B3FD-4DA51C790BD4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Ich bin eine Fußzeile</a:t>
            </a: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3101D46F-57A9-43DB-8B55-C38BE2226748}" type="slidenum">
              <a:rPr lang="en-US" smtClean="0"/>
              <a:t>27</a:t>
            </a:fld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623018" y="1966507"/>
            <a:ext cx="29235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rgbClr val="333333"/>
                </a:solidFill>
              </a:rPr>
              <a:t>PUNKT 3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590425" y="2435097"/>
            <a:ext cx="29561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>
                <a:solidFill>
                  <a:srgbClr val="333333"/>
                </a:solidFill>
              </a:rPr>
              <a:t>Lorem</a:t>
            </a:r>
            <a:r>
              <a:rPr lang="en-US" sz="1400" dirty="0">
                <a:solidFill>
                  <a:srgbClr val="333333"/>
                </a:solidFill>
              </a:rPr>
              <a:t> </a:t>
            </a:r>
            <a:r>
              <a:rPr lang="en-US" sz="1400" dirty="0" err="1">
                <a:solidFill>
                  <a:srgbClr val="333333"/>
                </a:solidFill>
              </a:rPr>
              <a:t>Ipsum</a:t>
            </a:r>
            <a:r>
              <a:rPr lang="en-US" sz="1400" dirty="0">
                <a:solidFill>
                  <a:srgbClr val="333333"/>
                </a:solidFill>
              </a:rPr>
              <a:t> is simply dummy text of the printing and typesetting.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683499" y="3604081"/>
            <a:ext cx="2869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rgbClr val="333333"/>
                </a:solidFill>
              </a:rPr>
              <a:t>PUNKT 4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590426" y="4067568"/>
            <a:ext cx="29377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>
                <a:solidFill>
                  <a:srgbClr val="333333"/>
                </a:solidFill>
              </a:rPr>
              <a:t>Lorem</a:t>
            </a:r>
            <a:r>
              <a:rPr lang="en-US" sz="1400" dirty="0">
                <a:solidFill>
                  <a:srgbClr val="333333"/>
                </a:solidFill>
              </a:rPr>
              <a:t> </a:t>
            </a:r>
            <a:r>
              <a:rPr lang="en-US" sz="1400" dirty="0" err="1">
                <a:solidFill>
                  <a:srgbClr val="333333"/>
                </a:solidFill>
              </a:rPr>
              <a:t>Ipsum</a:t>
            </a:r>
            <a:r>
              <a:rPr lang="en-US" sz="1400" dirty="0">
                <a:solidFill>
                  <a:srgbClr val="333333"/>
                </a:solidFill>
              </a:rPr>
              <a:t> is simply dummy text of the printing and typesetting.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417508" y="1963291"/>
            <a:ext cx="28521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rgbClr val="333333"/>
                </a:solidFill>
              </a:rPr>
              <a:t>PUNKT 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04160" y="2433865"/>
            <a:ext cx="2976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>
                <a:solidFill>
                  <a:srgbClr val="333333"/>
                </a:solidFill>
              </a:rPr>
              <a:t>Lorem</a:t>
            </a:r>
            <a:r>
              <a:rPr lang="en-US" sz="1400" dirty="0">
                <a:solidFill>
                  <a:srgbClr val="333333"/>
                </a:solidFill>
              </a:rPr>
              <a:t> </a:t>
            </a:r>
            <a:r>
              <a:rPr lang="en-US" sz="1400" dirty="0" err="1">
                <a:solidFill>
                  <a:srgbClr val="333333"/>
                </a:solidFill>
              </a:rPr>
              <a:t>Ipsum</a:t>
            </a:r>
            <a:r>
              <a:rPr lang="en-US" sz="1400" dirty="0">
                <a:solidFill>
                  <a:srgbClr val="333333"/>
                </a:solidFill>
              </a:rPr>
              <a:t> is simply dummy text of the printing and typesetting.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449208" y="3604081"/>
            <a:ext cx="2820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>
                <a:solidFill>
                  <a:srgbClr val="333333"/>
                </a:solidFill>
              </a:rPr>
              <a:t>PUNKT 2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296310" y="4057569"/>
            <a:ext cx="2973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>
                <a:solidFill>
                  <a:srgbClr val="333333"/>
                </a:solidFill>
              </a:rPr>
              <a:t>Lorem</a:t>
            </a:r>
            <a:r>
              <a:rPr lang="en-US" sz="1400" dirty="0">
                <a:solidFill>
                  <a:srgbClr val="333333"/>
                </a:solidFill>
              </a:rPr>
              <a:t> </a:t>
            </a:r>
            <a:r>
              <a:rPr lang="en-US" sz="1400" dirty="0" err="1">
                <a:solidFill>
                  <a:srgbClr val="333333"/>
                </a:solidFill>
              </a:rPr>
              <a:t>Ipsum</a:t>
            </a:r>
            <a:r>
              <a:rPr lang="en-US" sz="1400" dirty="0">
                <a:solidFill>
                  <a:srgbClr val="333333"/>
                </a:solidFill>
              </a:rPr>
              <a:t> is simply dummy text of the printing and typesetting.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944018" y="1858432"/>
            <a:ext cx="1307927" cy="1307927"/>
            <a:chOff x="1001700" y="1779080"/>
            <a:chExt cx="1307927" cy="1307927"/>
          </a:xfrm>
        </p:grpSpPr>
        <p:sp>
          <p:nvSpPr>
            <p:cNvPr id="4" name="Donut 3"/>
            <p:cNvSpPr/>
            <p:nvPr/>
          </p:nvSpPr>
          <p:spPr>
            <a:xfrm>
              <a:off x="1046063" y="1823443"/>
              <a:ext cx="1219200" cy="1219200"/>
            </a:xfrm>
            <a:prstGeom prst="donut">
              <a:avLst>
                <a:gd name="adj" fmla="val 12538"/>
              </a:avLst>
            </a:prstGeom>
            <a:pattFill prst="ltUpDiag">
              <a:fgClr>
                <a:schemeClr val="bg1"/>
              </a:fgClr>
              <a:bgClr>
                <a:schemeClr val="accent5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7" name="Block Arc 6"/>
            <p:cNvSpPr/>
            <p:nvPr/>
          </p:nvSpPr>
          <p:spPr>
            <a:xfrm>
              <a:off x="1046063" y="1823443"/>
              <a:ext cx="1219200" cy="1219200"/>
            </a:xfrm>
            <a:prstGeom prst="blockArc">
              <a:avLst>
                <a:gd name="adj1" fmla="val 17521302"/>
                <a:gd name="adj2" fmla="val 16395305"/>
                <a:gd name="adj3" fmla="val 12667"/>
              </a:avLst>
            </a:prstGeom>
            <a:solidFill>
              <a:srgbClr val="3498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53951" y="2171433"/>
              <a:ext cx="8034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3498DB"/>
                  </a:solidFill>
                  <a:latin typeface="Calibri Light" panose="020F0302020204030204" pitchFamily="34" charset="0"/>
                </a:rPr>
                <a:t>90%</a:t>
              </a:r>
            </a:p>
          </p:txBody>
        </p:sp>
        <p:sp>
          <p:nvSpPr>
            <p:cNvPr id="70" name="Oval 69"/>
            <p:cNvSpPr/>
            <p:nvPr/>
          </p:nvSpPr>
          <p:spPr>
            <a:xfrm>
              <a:off x="1001700" y="1779080"/>
              <a:ext cx="1307927" cy="1307927"/>
            </a:xfrm>
            <a:prstGeom prst="ellipse">
              <a:avLst/>
            </a:prstGeom>
            <a:noFill/>
            <a:ln w="6350">
              <a:solidFill>
                <a:srgbClr val="3498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944019" y="3504580"/>
            <a:ext cx="1307927" cy="1307927"/>
            <a:chOff x="3064065" y="1779080"/>
            <a:chExt cx="1307927" cy="1307927"/>
          </a:xfrm>
        </p:grpSpPr>
        <p:sp>
          <p:nvSpPr>
            <p:cNvPr id="41" name="Donut 40"/>
            <p:cNvSpPr/>
            <p:nvPr/>
          </p:nvSpPr>
          <p:spPr>
            <a:xfrm>
              <a:off x="3108428" y="1823443"/>
              <a:ext cx="1219200" cy="1219200"/>
            </a:xfrm>
            <a:prstGeom prst="donut">
              <a:avLst>
                <a:gd name="adj" fmla="val 12538"/>
              </a:avLst>
            </a:prstGeom>
            <a:pattFill prst="ltUpDiag">
              <a:fgClr>
                <a:schemeClr val="bg1"/>
              </a:fgClr>
              <a:bgClr>
                <a:schemeClr val="accent3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7" name="Block Arc 26"/>
            <p:cNvSpPr/>
            <p:nvPr/>
          </p:nvSpPr>
          <p:spPr>
            <a:xfrm>
              <a:off x="3108428" y="1823443"/>
              <a:ext cx="1219200" cy="1219200"/>
            </a:xfrm>
            <a:prstGeom prst="blockArc">
              <a:avLst>
                <a:gd name="adj1" fmla="val 19720786"/>
                <a:gd name="adj2" fmla="val 16150824"/>
                <a:gd name="adj3" fmla="val 12597"/>
              </a:avLst>
            </a:pr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316316" y="2171433"/>
              <a:ext cx="8034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FFCC00"/>
                  </a:solidFill>
                  <a:latin typeface="Calibri Light" panose="020F0302020204030204" pitchFamily="34" charset="0"/>
                </a:rPr>
                <a:t>80%</a:t>
              </a:r>
            </a:p>
          </p:txBody>
        </p:sp>
        <p:sp>
          <p:nvSpPr>
            <p:cNvPr id="71" name="Oval 70"/>
            <p:cNvSpPr/>
            <p:nvPr/>
          </p:nvSpPr>
          <p:spPr>
            <a:xfrm>
              <a:off x="3064065" y="1779080"/>
              <a:ext cx="1307927" cy="1307927"/>
            </a:xfrm>
            <a:prstGeom prst="ellipse">
              <a:avLst/>
            </a:prstGeom>
            <a:noFill/>
            <a:ln w="635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186307" y="1846376"/>
            <a:ext cx="1307927" cy="1307927"/>
            <a:chOff x="5031854" y="1779080"/>
            <a:chExt cx="1307927" cy="1307927"/>
          </a:xfrm>
        </p:grpSpPr>
        <p:sp>
          <p:nvSpPr>
            <p:cNvPr id="49" name="Donut 48"/>
            <p:cNvSpPr/>
            <p:nvPr/>
          </p:nvSpPr>
          <p:spPr>
            <a:xfrm>
              <a:off x="5076217" y="1823443"/>
              <a:ext cx="1219200" cy="1219200"/>
            </a:xfrm>
            <a:prstGeom prst="donut">
              <a:avLst>
                <a:gd name="adj" fmla="val 12538"/>
              </a:avLst>
            </a:prstGeom>
            <a:pattFill prst="ltUpDiag">
              <a:fgClr>
                <a:schemeClr val="bg1"/>
              </a:fgClr>
              <a:bgClr>
                <a:srgbClr val="C0392B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30" name="Block Arc 29"/>
            <p:cNvSpPr/>
            <p:nvPr/>
          </p:nvSpPr>
          <p:spPr>
            <a:xfrm>
              <a:off x="5076217" y="1823443"/>
              <a:ext cx="1219200" cy="1219200"/>
            </a:xfrm>
            <a:prstGeom prst="blockArc">
              <a:avLst>
                <a:gd name="adj1" fmla="val 45295"/>
                <a:gd name="adj2" fmla="val 16222709"/>
                <a:gd name="adj3" fmla="val 12726"/>
              </a:avLst>
            </a:prstGeom>
            <a:solidFill>
              <a:srgbClr val="E74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284105" y="2171433"/>
              <a:ext cx="8034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rgbClr val="E74C3C"/>
                  </a:solidFill>
                  <a:latin typeface="Calibri Light" panose="020F0302020204030204" pitchFamily="34" charset="0"/>
                </a:rPr>
                <a:t>75%</a:t>
              </a:r>
            </a:p>
          </p:txBody>
        </p:sp>
        <p:sp>
          <p:nvSpPr>
            <p:cNvPr id="72" name="Oval 71"/>
            <p:cNvSpPr/>
            <p:nvPr/>
          </p:nvSpPr>
          <p:spPr>
            <a:xfrm>
              <a:off x="5031854" y="1779080"/>
              <a:ext cx="1307927" cy="1307927"/>
            </a:xfrm>
            <a:prstGeom prst="ellipse">
              <a:avLst/>
            </a:prstGeom>
            <a:noFill/>
            <a:ln w="6350">
              <a:solidFill>
                <a:srgbClr val="E74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6186307" y="3548943"/>
            <a:ext cx="1307927" cy="1307927"/>
            <a:chOff x="7006958" y="1779080"/>
            <a:chExt cx="1307927" cy="1307927"/>
          </a:xfrm>
        </p:grpSpPr>
        <p:sp>
          <p:nvSpPr>
            <p:cNvPr id="53" name="Donut 52"/>
            <p:cNvSpPr/>
            <p:nvPr/>
          </p:nvSpPr>
          <p:spPr>
            <a:xfrm>
              <a:off x="7051321" y="1823443"/>
              <a:ext cx="1219200" cy="1219200"/>
            </a:xfrm>
            <a:prstGeom prst="donut">
              <a:avLst>
                <a:gd name="adj" fmla="val 12538"/>
              </a:avLst>
            </a:prstGeom>
            <a:pattFill prst="ltUpDiag">
              <a:fgClr>
                <a:schemeClr val="bg1"/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33" name="Block Arc 32"/>
            <p:cNvSpPr/>
            <p:nvPr/>
          </p:nvSpPr>
          <p:spPr>
            <a:xfrm>
              <a:off x="7051321" y="1823443"/>
              <a:ext cx="1219200" cy="1219200"/>
            </a:xfrm>
            <a:prstGeom prst="blockArc">
              <a:avLst>
                <a:gd name="adj1" fmla="val 3039385"/>
                <a:gd name="adj2" fmla="val 16273074"/>
                <a:gd name="adj3" fmla="val 127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259209" y="2171433"/>
              <a:ext cx="80342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>
                  <a:solidFill>
                    <a:schemeClr val="bg2"/>
                  </a:solidFill>
                  <a:latin typeface="Calibri Light" panose="020F0302020204030204" pitchFamily="34" charset="0"/>
                </a:rPr>
                <a:t>60%</a:t>
              </a:r>
            </a:p>
          </p:txBody>
        </p:sp>
        <p:sp>
          <p:nvSpPr>
            <p:cNvPr id="73" name="Oval 72"/>
            <p:cNvSpPr/>
            <p:nvPr/>
          </p:nvSpPr>
          <p:spPr>
            <a:xfrm>
              <a:off x="7006958" y="1779080"/>
              <a:ext cx="1307927" cy="1307927"/>
            </a:xfrm>
            <a:prstGeom prst="ellipse">
              <a:avLst/>
            </a:prstGeom>
            <a:noFill/>
            <a:ln w="6350">
              <a:solidFill>
                <a:srgbClr val="C8D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6" name="Gerade Verbindung mit Pfeil 45"/>
          <p:cNvCxnSpPr/>
          <p:nvPr/>
        </p:nvCxnSpPr>
        <p:spPr>
          <a:xfrm>
            <a:off x="7455078" y="3974717"/>
            <a:ext cx="3060000" cy="0"/>
          </a:xfrm>
          <a:prstGeom prst="straightConnector1">
            <a:avLst/>
          </a:prstGeom>
          <a:ln>
            <a:solidFill>
              <a:srgbClr val="C8D400"/>
            </a:solidFill>
            <a:prstDash val="dash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>
            <a:off x="7468211" y="2315234"/>
            <a:ext cx="3060000" cy="0"/>
          </a:xfrm>
          <a:prstGeom prst="straightConnector1">
            <a:avLst/>
          </a:prstGeom>
          <a:ln>
            <a:solidFill>
              <a:srgbClr val="E74C3C"/>
            </a:solidFill>
            <a:prstDash val="dash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2220416" y="3961462"/>
            <a:ext cx="3060000" cy="0"/>
          </a:xfrm>
          <a:prstGeom prst="straightConnector1">
            <a:avLst/>
          </a:prstGeom>
          <a:ln>
            <a:solidFill>
              <a:srgbClr val="FFCC00"/>
            </a:solidFill>
            <a:prstDash val="dash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/>
          <p:nvPr/>
        </p:nvCxnSpPr>
        <p:spPr>
          <a:xfrm>
            <a:off x="2220254" y="2317285"/>
            <a:ext cx="3060000" cy="0"/>
          </a:xfrm>
          <a:prstGeom prst="straightConnector1">
            <a:avLst/>
          </a:prstGeom>
          <a:ln>
            <a:solidFill>
              <a:srgbClr val="3498DB"/>
            </a:solidFill>
            <a:prstDash val="dash"/>
            <a:headEnd type="oval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1394383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24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Schaubild</a:t>
            </a:r>
            <a:r>
              <a:rPr lang="en-US" dirty="0"/>
              <a:t>: </a:t>
            </a:r>
            <a:r>
              <a:rPr lang="en-US" dirty="0" err="1"/>
              <a:t>Ablauf</a:t>
            </a:r>
            <a:r>
              <a:rPr lang="en-US" dirty="0"/>
              <a:t>/</a:t>
            </a:r>
            <a:r>
              <a:rPr lang="en-US" dirty="0" err="1"/>
              <a:t>Prozess</a:t>
            </a:r>
            <a:endParaRPr lang="en-US" dirty="0"/>
          </a:p>
        </p:txBody>
      </p:sp>
      <p:sp>
        <p:nvSpPr>
          <p:cNvPr id="9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ECF1-CB8A-470A-9FFC-448BC47BEEE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9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pPr algn="ctr"/>
            <a:r>
              <a:rPr lang="en-US" dirty="0" err="1"/>
              <a:t>Ich</a:t>
            </a:r>
            <a:r>
              <a:rPr lang="en-US" dirty="0"/>
              <a:t> bin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Fußzeile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11E9-EA40-D54F-953A-82A4C72DAAAD}" type="slidenum">
              <a:rPr lang="en-US" smtClean="0"/>
              <a:t>28</a:t>
            </a:fld>
            <a:endParaRPr lang="en-US" dirty="0"/>
          </a:p>
        </p:txBody>
      </p:sp>
      <p:sp>
        <p:nvSpPr>
          <p:cNvPr id="21" name="Rektangel 408"/>
          <p:cNvSpPr/>
          <p:nvPr/>
        </p:nvSpPr>
        <p:spPr bwMode="auto">
          <a:xfrm>
            <a:off x="2188302" y="5161206"/>
            <a:ext cx="70380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b="1" kern="0" noProof="1">
                <a:solidFill>
                  <a:schemeClr val="bg2">
                    <a:lumMod val="10000"/>
                  </a:schemeClr>
                </a:solidFill>
                <a:cs typeface="Arial" charset="0"/>
              </a:rPr>
              <a:t>Green Logistics</a:t>
            </a:r>
          </a:p>
          <a:p>
            <a:pPr marL="171450" indent="-171450">
              <a:buClr>
                <a:srgbClr val="C8D400"/>
              </a:buClr>
              <a:buFont typeface="Wingdings" panose="05000000000000000000" pitchFamily="2" charset="2"/>
              <a:buChar char="§"/>
              <a:defRPr/>
            </a:pPr>
            <a:r>
              <a:rPr lang="da-DK" kern="0" noProof="1">
                <a:cs typeface="Arial" charset="0"/>
              </a:rPr>
              <a:t>Lorem ipsum dolor sit amet, consectetuer adipiscing elit.</a:t>
            </a:r>
          </a:p>
          <a:p>
            <a:pPr marL="171450" indent="-171450">
              <a:buClr>
                <a:srgbClr val="C8D400"/>
              </a:buClr>
              <a:buFont typeface="Wingdings" panose="05000000000000000000" pitchFamily="2" charset="2"/>
              <a:buChar char="§"/>
              <a:defRPr/>
            </a:pPr>
            <a:r>
              <a:rPr lang="da-DK" kern="0" noProof="1">
                <a:cs typeface="Arial" charset="0"/>
              </a:rPr>
              <a:t>Maecenas porttitor congue massa. </a:t>
            </a:r>
            <a:endParaRPr lang="da-DK" kern="0" dirty="0"/>
          </a:p>
        </p:txBody>
      </p:sp>
      <p:sp>
        <p:nvSpPr>
          <p:cNvPr id="20" name="Rektangel 407"/>
          <p:cNvSpPr/>
          <p:nvPr/>
        </p:nvSpPr>
        <p:spPr bwMode="auto">
          <a:xfrm>
            <a:off x="2188302" y="4056725"/>
            <a:ext cx="70380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b="1" kern="0" noProof="1">
                <a:solidFill>
                  <a:schemeClr val="bg2">
                    <a:lumMod val="10000"/>
                  </a:schemeClr>
                </a:solidFill>
                <a:cs typeface="Arial" charset="0"/>
              </a:rPr>
              <a:t>Qualitätsmanagement</a:t>
            </a:r>
          </a:p>
          <a:p>
            <a:pPr marL="171450" indent="-171450">
              <a:buClr>
                <a:srgbClr val="C8D400"/>
              </a:buClr>
              <a:buFont typeface="Wingdings" panose="05000000000000000000" pitchFamily="2" charset="2"/>
              <a:buChar char="§"/>
              <a:defRPr/>
            </a:pPr>
            <a:r>
              <a:rPr lang="da-DK" kern="0" noProof="1">
                <a:cs typeface="Arial" charset="0"/>
              </a:rPr>
              <a:t>Lorem ipsum dolor sit amet, consectetuer adipiscing elit.</a:t>
            </a:r>
          </a:p>
          <a:p>
            <a:pPr marL="171450" indent="-171450">
              <a:buClr>
                <a:srgbClr val="C8D400"/>
              </a:buClr>
              <a:buFont typeface="Wingdings" panose="05000000000000000000" pitchFamily="2" charset="2"/>
              <a:buChar char="§"/>
              <a:defRPr/>
            </a:pPr>
            <a:r>
              <a:rPr lang="da-DK" kern="0" noProof="1">
                <a:cs typeface="Arial" charset="0"/>
              </a:rPr>
              <a:t>Maecenas porttitor congue massa. </a:t>
            </a:r>
            <a:endParaRPr lang="da-DK" kern="0" dirty="0"/>
          </a:p>
        </p:txBody>
      </p:sp>
      <p:grpSp>
        <p:nvGrpSpPr>
          <p:cNvPr id="36" name="Gruppe 176"/>
          <p:cNvGrpSpPr/>
          <p:nvPr/>
        </p:nvGrpSpPr>
        <p:grpSpPr bwMode="auto">
          <a:xfrm>
            <a:off x="2099727" y="7350664"/>
            <a:ext cx="67651" cy="48338"/>
            <a:chOff x="-2827318" y="1341120"/>
            <a:chExt cx="9977419" cy="3791268"/>
          </a:xfrm>
          <a:solidFill>
            <a:schemeClr val="tx2"/>
          </a:solidFill>
        </p:grpSpPr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4221913" y="1535114"/>
              <a:ext cx="93663" cy="1241426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5472113" y="2498726"/>
              <a:ext cx="1677988" cy="2374900"/>
            </a:xfrm>
            <a:custGeom>
              <a:avLst/>
              <a:gdLst/>
              <a:ahLst/>
              <a:cxnLst>
                <a:cxn ang="0">
                  <a:pos x="0" y="420"/>
                </a:cxn>
                <a:cxn ang="0">
                  <a:pos x="0" y="1496"/>
                </a:cxn>
                <a:cxn ang="0">
                  <a:pos x="56" y="1496"/>
                </a:cxn>
                <a:cxn ang="0">
                  <a:pos x="58" y="1265"/>
                </a:cxn>
                <a:cxn ang="0">
                  <a:pos x="176" y="1263"/>
                </a:cxn>
                <a:cxn ang="0">
                  <a:pos x="842" y="1228"/>
                </a:cxn>
                <a:cxn ang="0">
                  <a:pos x="842" y="1309"/>
                </a:cxn>
                <a:cxn ang="0">
                  <a:pos x="1057" y="1304"/>
                </a:cxn>
                <a:cxn ang="0">
                  <a:pos x="1057" y="1130"/>
                </a:cxn>
                <a:cxn ang="0">
                  <a:pos x="939" y="1120"/>
                </a:cxn>
                <a:cxn ang="0">
                  <a:pos x="925" y="622"/>
                </a:cxn>
                <a:cxn ang="0">
                  <a:pos x="901" y="591"/>
                </a:cxn>
                <a:cxn ang="0">
                  <a:pos x="883" y="565"/>
                </a:cxn>
                <a:cxn ang="0">
                  <a:pos x="868" y="545"/>
                </a:cxn>
                <a:cxn ang="0">
                  <a:pos x="854" y="530"/>
                </a:cxn>
                <a:cxn ang="0">
                  <a:pos x="836" y="520"/>
                </a:cxn>
                <a:cxn ang="0">
                  <a:pos x="815" y="512"/>
                </a:cxn>
                <a:cxn ang="0">
                  <a:pos x="785" y="506"/>
                </a:cxn>
                <a:cxn ang="0">
                  <a:pos x="745" y="501"/>
                </a:cxn>
                <a:cxn ang="0">
                  <a:pos x="91" y="479"/>
                </a:cxn>
                <a:cxn ang="0">
                  <a:pos x="26" y="121"/>
                </a:cxn>
                <a:cxn ang="0">
                  <a:pos x="101" y="121"/>
                </a:cxn>
                <a:cxn ang="0">
                  <a:pos x="101" y="12"/>
                </a:cxn>
                <a:cxn ang="0">
                  <a:pos x="5" y="12"/>
                </a:cxn>
                <a:cxn ang="0">
                  <a:pos x="0" y="0"/>
                </a:cxn>
                <a:cxn ang="0">
                  <a:pos x="0" y="169"/>
                </a:cxn>
                <a:cxn ang="0">
                  <a:pos x="38" y="426"/>
                </a:cxn>
                <a:cxn ang="0">
                  <a:pos x="0" y="420"/>
                </a:cxn>
              </a:cxnLst>
              <a:rect l="0" t="0" r="r" b="b"/>
              <a:pathLst>
                <a:path w="1057" h="1496">
                  <a:moveTo>
                    <a:pt x="0" y="420"/>
                  </a:moveTo>
                  <a:lnTo>
                    <a:pt x="0" y="1496"/>
                  </a:lnTo>
                  <a:lnTo>
                    <a:pt x="56" y="1496"/>
                  </a:lnTo>
                  <a:lnTo>
                    <a:pt x="58" y="1265"/>
                  </a:lnTo>
                  <a:lnTo>
                    <a:pt x="176" y="1263"/>
                  </a:lnTo>
                  <a:lnTo>
                    <a:pt x="842" y="1228"/>
                  </a:lnTo>
                  <a:lnTo>
                    <a:pt x="842" y="1309"/>
                  </a:lnTo>
                  <a:lnTo>
                    <a:pt x="1057" y="1304"/>
                  </a:lnTo>
                  <a:lnTo>
                    <a:pt x="1057" y="1130"/>
                  </a:lnTo>
                  <a:lnTo>
                    <a:pt x="939" y="1120"/>
                  </a:lnTo>
                  <a:lnTo>
                    <a:pt x="925" y="622"/>
                  </a:lnTo>
                  <a:lnTo>
                    <a:pt x="901" y="591"/>
                  </a:lnTo>
                  <a:lnTo>
                    <a:pt x="883" y="565"/>
                  </a:lnTo>
                  <a:lnTo>
                    <a:pt x="868" y="545"/>
                  </a:lnTo>
                  <a:lnTo>
                    <a:pt x="854" y="530"/>
                  </a:lnTo>
                  <a:lnTo>
                    <a:pt x="836" y="520"/>
                  </a:lnTo>
                  <a:lnTo>
                    <a:pt x="815" y="512"/>
                  </a:lnTo>
                  <a:lnTo>
                    <a:pt x="785" y="506"/>
                  </a:lnTo>
                  <a:lnTo>
                    <a:pt x="745" y="501"/>
                  </a:lnTo>
                  <a:lnTo>
                    <a:pt x="91" y="479"/>
                  </a:lnTo>
                  <a:lnTo>
                    <a:pt x="26" y="121"/>
                  </a:lnTo>
                  <a:lnTo>
                    <a:pt x="101" y="121"/>
                  </a:lnTo>
                  <a:lnTo>
                    <a:pt x="101" y="12"/>
                  </a:lnTo>
                  <a:lnTo>
                    <a:pt x="5" y="12"/>
                  </a:lnTo>
                  <a:lnTo>
                    <a:pt x="0" y="0"/>
                  </a:lnTo>
                  <a:lnTo>
                    <a:pt x="0" y="169"/>
                  </a:lnTo>
                  <a:lnTo>
                    <a:pt x="38" y="426"/>
                  </a:lnTo>
                  <a:lnTo>
                    <a:pt x="0" y="4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4937125" y="2162176"/>
              <a:ext cx="534988" cy="2711450"/>
            </a:xfrm>
            <a:custGeom>
              <a:avLst/>
              <a:gdLst/>
              <a:ahLst/>
              <a:cxnLst>
                <a:cxn ang="0">
                  <a:pos x="337" y="381"/>
                </a:cxn>
                <a:cxn ang="0">
                  <a:pos x="337" y="212"/>
                </a:cxn>
                <a:cxn ang="0">
                  <a:pos x="327" y="181"/>
                </a:cxn>
                <a:cxn ang="0">
                  <a:pos x="256" y="104"/>
                </a:cxn>
                <a:cxn ang="0">
                  <a:pos x="107" y="8"/>
                </a:cxn>
                <a:cxn ang="0">
                  <a:pos x="0" y="0"/>
                </a:cxn>
                <a:cxn ang="0">
                  <a:pos x="0" y="342"/>
                </a:cxn>
                <a:cxn ang="0">
                  <a:pos x="148" y="345"/>
                </a:cxn>
                <a:cxn ang="0">
                  <a:pos x="148" y="632"/>
                </a:cxn>
                <a:cxn ang="0">
                  <a:pos x="0" y="635"/>
                </a:cxn>
                <a:cxn ang="0">
                  <a:pos x="0" y="1613"/>
                </a:cxn>
                <a:cxn ang="0">
                  <a:pos x="319" y="1611"/>
                </a:cxn>
                <a:cxn ang="0">
                  <a:pos x="319" y="1708"/>
                </a:cxn>
                <a:cxn ang="0">
                  <a:pos x="337" y="1708"/>
                </a:cxn>
                <a:cxn ang="0">
                  <a:pos x="337" y="632"/>
                </a:cxn>
                <a:cxn ang="0">
                  <a:pos x="337" y="632"/>
                </a:cxn>
                <a:cxn ang="0">
                  <a:pos x="299" y="322"/>
                </a:cxn>
                <a:cxn ang="0">
                  <a:pos x="331" y="345"/>
                </a:cxn>
                <a:cxn ang="0">
                  <a:pos x="337" y="381"/>
                </a:cxn>
              </a:cxnLst>
              <a:rect l="0" t="0" r="r" b="b"/>
              <a:pathLst>
                <a:path w="337" h="1708">
                  <a:moveTo>
                    <a:pt x="337" y="381"/>
                  </a:moveTo>
                  <a:lnTo>
                    <a:pt x="337" y="212"/>
                  </a:lnTo>
                  <a:lnTo>
                    <a:pt x="327" y="181"/>
                  </a:lnTo>
                  <a:lnTo>
                    <a:pt x="256" y="104"/>
                  </a:lnTo>
                  <a:lnTo>
                    <a:pt x="107" y="8"/>
                  </a:lnTo>
                  <a:lnTo>
                    <a:pt x="0" y="0"/>
                  </a:lnTo>
                  <a:lnTo>
                    <a:pt x="0" y="342"/>
                  </a:lnTo>
                  <a:lnTo>
                    <a:pt x="148" y="345"/>
                  </a:lnTo>
                  <a:lnTo>
                    <a:pt x="148" y="632"/>
                  </a:lnTo>
                  <a:lnTo>
                    <a:pt x="0" y="635"/>
                  </a:lnTo>
                  <a:lnTo>
                    <a:pt x="0" y="1613"/>
                  </a:lnTo>
                  <a:lnTo>
                    <a:pt x="319" y="1611"/>
                  </a:lnTo>
                  <a:lnTo>
                    <a:pt x="319" y="1708"/>
                  </a:lnTo>
                  <a:lnTo>
                    <a:pt x="337" y="1708"/>
                  </a:lnTo>
                  <a:lnTo>
                    <a:pt x="337" y="632"/>
                  </a:lnTo>
                  <a:lnTo>
                    <a:pt x="337" y="632"/>
                  </a:lnTo>
                  <a:lnTo>
                    <a:pt x="299" y="322"/>
                  </a:lnTo>
                  <a:lnTo>
                    <a:pt x="331" y="345"/>
                  </a:lnTo>
                  <a:lnTo>
                    <a:pt x="337" y="3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3568700" y="2138363"/>
              <a:ext cx="1368425" cy="2586038"/>
            </a:xfrm>
            <a:custGeom>
              <a:avLst/>
              <a:gdLst/>
              <a:ahLst/>
              <a:cxnLst>
                <a:cxn ang="0">
                  <a:pos x="862" y="357"/>
                </a:cxn>
                <a:cxn ang="0">
                  <a:pos x="862" y="15"/>
                </a:cxn>
                <a:cxn ang="0">
                  <a:pos x="658" y="0"/>
                </a:cxn>
                <a:cxn ang="0">
                  <a:pos x="475" y="12"/>
                </a:cxn>
                <a:cxn ang="0">
                  <a:pos x="477" y="190"/>
                </a:cxn>
                <a:cxn ang="0">
                  <a:pos x="292" y="186"/>
                </a:cxn>
                <a:cxn ang="0">
                  <a:pos x="292" y="618"/>
                </a:cxn>
                <a:cxn ang="0">
                  <a:pos x="239" y="654"/>
                </a:cxn>
                <a:cxn ang="0">
                  <a:pos x="239" y="1152"/>
                </a:cxn>
                <a:cxn ang="0">
                  <a:pos x="445" y="1158"/>
                </a:cxn>
                <a:cxn ang="0">
                  <a:pos x="454" y="1282"/>
                </a:cxn>
                <a:cxn ang="0">
                  <a:pos x="0" y="1280"/>
                </a:cxn>
                <a:cxn ang="0">
                  <a:pos x="0" y="1406"/>
                </a:cxn>
                <a:cxn ang="0">
                  <a:pos x="217" y="1397"/>
                </a:cxn>
                <a:cxn ang="0">
                  <a:pos x="0" y="1433"/>
                </a:cxn>
                <a:cxn ang="0">
                  <a:pos x="0" y="1499"/>
                </a:cxn>
                <a:cxn ang="0">
                  <a:pos x="496" y="1424"/>
                </a:cxn>
                <a:cxn ang="0">
                  <a:pos x="496" y="1629"/>
                </a:cxn>
                <a:cxn ang="0">
                  <a:pos x="862" y="1628"/>
                </a:cxn>
                <a:cxn ang="0">
                  <a:pos x="862" y="650"/>
                </a:cxn>
                <a:cxn ang="0">
                  <a:pos x="729" y="653"/>
                </a:cxn>
                <a:cxn ang="0">
                  <a:pos x="715" y="354"/>
                </a:cxn>
                <a:cxn ang="0">
                  <a:pos x="862" y="357"/>
                </a:cxn>
              </a:cxnLst>
              <a:rect l="0" t="0" r="r" b="b"/>
              <a:pathLst>
                <a:path w="862" h="1629">
                  <a:moveTo>
                    <a:pt x="862" y="357"/>
                  </a:moveTo>
                  <a:lnTo>
                    <a:pt x="862" y="15"/>
                  </a:lnTo>
                  <a:lnTo>
                    <a:pt x="658" y="0"/>
                  </a:lnTo>
                  <a:lnTo>
                    <a:pt x="475" y="12"/>
                  </a:lnTo>
                  <a:lnTo>
                    <a:pt x="477" y="190"/>
                  </a:lnTo>
                  <a:lnTo>
                    <a:pt x="292" y="186"/>
                  </a:lnTo>
                  <a:lnTo>
                    <a:pt x="292" y="618"/>
                  </a:lnTo>
                  <a:lnTo>
                    <a:pt x="239" y="654"/>
                  </a:lnTo>
                  <a:lnTo>
                    <a:pt x="239" y="1152"/>
                  </a:lnTo>
                  <a:lnTo>
                    <a:pt x="445" y="1158"/>
                  </a:lnTo>
                  <a:lnTo>
                    <a:pt x="454" y="1282"/>
                  </a:lnTo>
                  <a:lnTo>
                    <a:pt x="0" y="1280"/>
                  </a:lnTo>
                  <a:lnTo>
                    <a:pt x="0" y="1406"/>
                  </a:lnTo>
                  <a:lnTo>
                    <a:pt x="217" y="1397"/>
                  </a:lnTo>
                  <a:lnTo>
                    <a:pt x="0" y="1433"/>
                  </a:lnTo>
                  <a:lnTo>
                    <a:pt x="0" y="1499"/>
                  </a:lnTo>
                  <a:lnTo>
                    <a:pt x="496" y="1424"/>
                  </a:lnTo>
                  <a:lnTo>
                    <a:pt x="496" y="1629"/>
                  </a:lnTo>
                  <a:lnTo>
                    <a:pt x="862" y="1628"/>
                  </a:lnTo>
                  <a:lnTo>
                    <a:pt x="862" y="650"/>
                  </a:lnTo>
                  <a:lnTo>
                    <a:pt x="729" y="653"/>
                  </a:lnTo>
                  <a:lnTo>
                    <a:pt x="715" y="354"/>
                  </a:lnTo>
                  <a:lnTo>
                    <a:pt x="862" y="3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3568700" y="3829051"/>
              <a:ext cx="107950" cy="968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  <a:cxn ang="0">
                  <a:pos x="68" y="56"/>
                </a:cxn>
                <a:cxn ang="0">
                  <a:pos x="68" y="2"/>
                </a:cxn>
                <a:cxn ang="0">
                  <a:pos x="0" y="0"/>
                </a:cxn>
              </a:cxnLst>
              <a:rect l="0" t="0" r="r" b="b"/>
              <a:pathLst>
                <a:path w="68" h="61">
                  <a:moveTo>
                    <a:pt x="0" y="0"/>
                  </a:moveTo>
                  <a:lnTo>
                    <a:pt x="0" y="61"/>
                  </a:lnTo>
                  <a:lnTo>
                    <a:pt x="68" y="56"/>
                  </a:lnTo>
                  <a:lnTo>
                    <a:pt x="68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2362200" y="3741738"/>
              <a:ext cx="1206500" cy="874713"/>
            </a:xfrm>
            <a:custGeom>
              <a:avLst/>
              <a:gdLst/>
              <a:ahLst/>
              <a:cxnLst>
                <a:cxn ang="0">
                  <a:pos x="760" y="116"/>
                </a:cxn>
                <a:cxn ang="0">
                  <a:pos x="760" y="55"/>
                </a:cxn>
                <a:cxn ang="0">
                  <a:pos x="695" y="54"/>
                </a:cxn>
                <a:cxn ang="0">
                  <a:pos x="695" y="0"/>
                </a:cxn>
                <a:cxn ang="0">
                  <a:pos x="280" y="0"/>
                </a:cxn>
                <a:cxn ang="0">
                  <a:pos x="280" y="42"/>
                </a:cxn>
                <a:cxn ang="0">
                  <a:pos x="160" y="43"/>
                </a:cxn>
                <a:cxn ang="0">
                  <a:pos x="160" y="102"/>
                </a:cxn>
                <a:cxn ang="0">
                  <a:pos x="268" y="102"/>
                </a:cxn>
                <a:cxn ang="0">
                  <a:pos x="268" y="185"/>
                </a:cxn>
                <a:cxn ang="0">
                  <a:pos x="215" y="185"/>
                </a:cxn>
                <a:cxn ang="0">
                  <a:pos x="215" y="238"/>
                </a:cxn>
                <a:cxn ang="0">
                  <a:pos x="0" y="238"/>
                </a:cxn>
                <a:cxn ang="0">
                  <a:pos x="0" y="412"/>
                </a:cxn>
                <a:cxn ang="0">
                  <a:pos x="301" y="391"/>
                </a:cxn>
                <a:cxn ang="0">
                  <a:pos x="284" y="492"/>
                </a:cxn>
                <a:cxn ang="0">
                  <a:pos x="333" y="551"/>
                </a:cxn>
                <a:cxn ang="0">
                  <a:pos x="760" y="489"/>
                </a:cxn>
                <a:cxn ang="0">
                  <a:pos x="760" y="423"/>
                </a:cxn>
                <a:cxn ang="0">
                  <a:pos x="543" y="459"/>
                </a:cxn>
                <a:cxn ang="0">
                  <a:pos x="568" y="402"/>
                </a:cxn>
                <a:cxn ang="0">
                  <a:pos x="760" y="396"/>
                </a:cxn>
                <a:cxn ang="0">
                  <a:pos x="760" y="270"/>
                </a:cxn>
                <a:cxn ang="0">
                  <a:pos x="751" y="270"/>
                </a:cxn>
                <a:cxn ang="0">
                  <a:pos x="751" y="198"/>
                </a:cxn>
                <a:cxn ang="0">
                  <a:pos x="688" y="196"/>
                </a:cxn>
                <a:cxn ang="0">
                  <a:pos x="688" y="119"/>
                </a:cxn>
                <a:cxn ang="0">
                  <a:pos x="760" y="116"/>
                </a:cxn>
              </a:cxnLst>
              <a:rect l="0" t="0" r="r" b="b"/>
              <a:pathLst>
                <a:path w="760" h="551">
                  <a:moveTo>
                    <a:pt x="760" y="116"/>
                  </a:moveTo>
                  <a:lnTo>
                    <a:pt x="760" y="55"/>
                  </a:lnTo>
                  <a:lnTo>
                    <a:pt x="695" y="54"/>
                  </a:lnTo>
                  <a:lnTo>
                    <a:pt x="695" y="0"/>
                  </a:lnTo>
                  <a:lnTo>
                    <a:pt x="280" y="0"/>
                  </a:lnTo>
                  <a:lnTo>
                    <a:pt x="280" y="42"/>
                  </a:lnTo>
                  <a:lnTo>
                    <a:pt x="160" y="43"/>
                  </a:lnTo>
                  <a:lnTo>
                    <a:pt x="160" y="102"/>
                  </a:lnTo>
                  <a:lnTo>
                    <a:pt x="268" y="102"/>
                  </a:lnTo>
                  <a:lnTo>
                    <a:pt x="268" y="185"/>
                  </a:lnTo>
                  <a:lnTo>
                    <a:pt x="215" y="185"/>
                  </a:lnTo>
                  <a:lnTo>
                    <a:pt x="215" y="238"/>
                  </a:lnTo>
                  <a:lnTo>
                    <a:pt x="0" y="238"/>
                  </a:lnTo>
                  <a:lnTo>
                    <a:pt x="0" y="412"/>
                  </a:lnTo>
                  <a:lnTo>
                    <a:pt x="301" y="391"/>
                  </a:lnTo>
                  <a:lnTo>
                    <a:pt x="284" y="492"/>
                  </a:lnTo>
                  <a:lnTo>
                    <a:pt x="333" y="551"/>
                  </a:lnTo>
                  <a:lnTo>
                    <a:pt x="760" y="489"/>
                  </a:lnTo>
                  <a:lnTo>
                    <a:pt x="760" y="423"/>
                  </a:lnTo>
                  <a:lnTo>
                    <a:pt x="543" y="459"/>
                  </a:lnTo>
                  <a:lnTo>
                    <a:pt x="568" y="402"/>
                  </a:lnTo>
                  <a:lnTo>
                    <a:pt x="760" y="396"/>
                  </a:lnTo>
                  <a:lnTo>
                    <a:pt x="760" y="270"/>
                  </a:lnTo>
                  <a:lnTo>
                    <a:pt x="751" y="270"/>
                  </a:lnTo>
                  <a:lnTo>
                    <a:pt x="751" y="198"/>
                  </a:lnTo>
                  <a:lnTo>
                    <a:pt x="688" y="196"/>
                  </a:lnTo>
                  <a:lnTo>
                    <a:pt x="688" y="119"/>
                  </a:lnTo>
                  <a:lnTo>
                    <a:pt x="760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4305300" y="2490788"/>
              <a:ext cx="2657475" cy="1957388"/>
            </a:xfrm>
            <a:custGeom>
              <a:avLst/>
              <a:gdLst/>
              <a:ahLst/>
              <a:cxnLst>
                <a:cxn ang="0">
                  <a:pos x="820" y="6"/>
                </a:cxn>
                <a:cxn ang="0">
                  <a:pos x="820" y="94"/>
                </a:cxn>
                <a:cxn ang="0">
                  <a:pos x="673" y="94"/>
                </a:cxn>
                <a:cxn ang="0">
                  <a:pos x="723" y="463"/>
                </a:cxn>
                <a:cxn ang="0">
                  <a:pos x="1502" y="494"/>
                </a:cxn>
                <a:cxn ang="0">
                  <a:pos x="1542" y="511"/>
                </a:cxn>
                <a:cxn ang="0">
                  <a:pos x="1574" y="525"/>
                </a:cxn>
                <a:cxn ang="0">
                  <a:pos x="1598" y="537"/>
                </a:cxn>
                <a:cxn ang="0">
                  <a:pos x="1617" y="549"/>
                </a:cxn>
                <a:cxn ang="0">
                  <a:pos x="1630" y="565"/>
                </a:cxn>
                <a:cxn ang="0">
                  <a:pos x="1644" y="587"/>
                </a:cxn>
                <a:cxn ang="0">
                  <a:pos x="1657" y="617"/>
                </a:cxn>
                <a:cxn ang="0">
                  <a:pos x="1674" y="658"/>
                </a:cxn>
                <a:cxn ang="0">
                  <a:pos x="1674" y="1103"/>
                </a:cxn>
                <a:cxn ang="0">
                  <a:pos x="1577" y="1117"/>
                </a:cxn>
                <a:cxn ang="0">
                  <a:pos x="1577" y="1212"/>
                </a:cxn>
                <a:cxn ang="0">
                  <a:pos x="1541" y="1200"/>
                </a:cxn>
                <a:cxn ang="0">
                  <a:pos x="1474" y="1016"/>
                </a:cxn>
                <a:cxn ang="0">
                  <a:pos x="1452" y="989"/>
                </a:cxn>
                <a:cxn ang="0">
                  <a:pos x="1426" y="964"/>
                </a:cxn>
                <a:cxn ang="0">
                  <a:pos x="1396" y="945"/>
                </a:cxn>
                <a:cxn ang="0">
                  <a:pos x="1366" y="927"/>
                </a:cxn>
                <a:cxn ang="0">
                  <a:pos x="1332" y="912"/>
                </a:cxn>
                <a:cxn ang="0">
                  <a:pos x="1296" y="901"/>
                </a:cxn>
                <a:cxn ang="0">
                  <a:pos x="1260" y="895"/>
                </a:cxn>
                <a:cxn ang="0">
                  <a:pos x="1223" y="892"/>
                </a:cxn>
                <a:cxn ang="0">
                  <a:pos x="1186" y="895"/>
                </a:cxn>
                <a:cxn ang="0">
                  <a:pos x="1149" y="901"/>
                </a:cxn>
                <a:cxn ang="0">
                  <a:pos x="1113" y="912"/>
                </a:cxn>
                <a:cxn ang="0">
                  <a:pos x="1077" y="928"/>
                </a:cxn>
                <a:cxn ang="0">
                  <a:pos x="1044" y="951"/>
                </a:cxn>
                <a:cxn ang="0">
                  <a:pos x="1012" y="978"/>
                </a:cxn>
                <a:cxn ang="0">
                  <a:pos x="982" y="1010"/>
                </a:cxn>
                <a:cxn ang="0">
                  <a:pos x="954" y="1049"/>
                </a:cxn>
                <a:cxn ang="0">
                  <a:pos x="915" y="1233"/>
                </a:cxn>
                <a:cxn ang="0">
                  <a:pos x="803" y="1223"/>
                </a:cxn>
                <a:cxn ang="0">
                  <a:pos x="803" y="1066"/>
                </a:cxn>
                <a:cxn ang="0">
                  <a:pos x="44" y="1070"/>
                </a:cxn>
                <a:cxn ang="0">
                  <a:pos x="44" y="115"/>
                </a:cxn>
                <a:cxn ang="0">
                  <a:pos x="118" y="126"/>
                </a:cxn>
                <a:cxn ang="0">
                  <a:pos x="123" y="528"/>
                </a:cxn>
                <a:cxn ang="0">
                  <a:pos x="610" y="506"/>
                </a:cxn>
                <a:cxn ang="0">
                  <a:pos x="602" y="70"/>
                </a:cxn>
                <a:cxn ang="0">
                  <a:pos x="0" y="77"/>
                </a:cxn>
                <a:cxn ang="0">
                  <a:pos x="11" y="0"/>
                </a:cxn>
                <a:cxn ang="0">
                  <a:pos x="820" y="6"/>
                </a:cxn>
              </a:cxnLst>
              <a:rect l="0" t="0" r="r" b="b"/>
              <a:pathLst>
                <a:path w="1674" h="1233">
                  <a:moveTo>
                    <a:pt x="820" y="6"/>
                  </a:moveTo>
                  <a:lnTo>
                    <a:pt x="820" y="94"/>
                  </a:lnTo>
                  <a:lnTo>
                    <a:pt x="673" y="94"/>
                  </a:lnTo>
                  <a:lnTo>
                    <a:pt x="723" y="463"/>
                  </a:lnTo>
                  <a:lnTo>
                    <a:pt x="1502" y="494"/>
                  </a:lnTo>
                  <a:lnTo>
                    <a:pt x="1542" y="511"/>
                  </a:lnTo>
                  <a:lnTo>
                    <a:pt x="1574" y="525"/>
                  </a:lnTo>
                  <a:lnTo>
                    <a:pt x="1598" y="537"/>
                  </a:lnTo>
                  <a:lnTo>
                    <a:pt x="1617" y="549"/>
                  </a:lnTo>
                  <a:lnTo>
                    <a:pt x="1630" y="565"/>
                  </a:lnTo>
                  <a:lnTo>
                    <a:pt x="1644" y="587"/>
                  </a:lnTo>
                  <a:lnTo>
                    <a:pt x="1657" y="617"/>
                  </a:lnTo>
                  <a:lnTo>
                    <a:pt x="1674" y="658"/>
                  </a:lnTo>
                  <a:lnTo>
                    <a:pt x="1674" y="1103"/>
                  </a:lnTo>
                  <a:lnTo>
                    <a:pt x="1577" y="1117"/>
                  </a:lnTo>
                  <a:lnTo>
                    <a:pt x="1577" y="1212"/>
                  </a:lnTo>
                  <a:lnTo>
                    <a:pt x="1541" y="1200"/>
                  </a:lnTo>
                  <a:lnTo>
                    <a:pt x="1474" y="1016"/>
                  </a:lnTo>
                  <a:lnTo>
                    <a:pt x="1452" y="989"/>
                  </a:lnTo>
                  <a:lnTo>
                    <a:pt x="1426" y="964"/>
                  </a:lnTo>
                  <a:lnTo>
                    <a:pt x="1396" y="945"/>
                  </a:lnTo>
                  <a:lnTo>
                    <a:pt x="1366" y="927"/>
                  </a:lnTo>
                  <a:lnTo>
                    <a:pt x="1332" y="912"/>
                  </a:lnTo>
                  <a:lnTo>
                    <a:pt x="1296" y="901"/>
                  </a:lnTo>
                  <a:lnTo>
                    <a:pt x="1260" y="895"/>
                  </a:lnTo>
                  <a:lnTo>
                    <a:pt x="1223" y="892"/>
                  </a:lnTo>
                  <a:lnTo>
                    <a:pt x="1186" y="895"/>
                  </a:lnTo>
                  <a:lnTo>
                    <a:pt x="1149" y="901"/>
                  </a:lnTo>
                  <a:lnTo>
                    <a:pt x="1113" y="912"/>
                  </a:lnTo>
                  <a:lnTo>
                    <a:pt x="1077" y="928"/>
                  </a:lnTo>
                  <a:lnTo>
                    <a:pt x="1044" y="951"/>
                  </a:lnTo>
                  <a:lnTo>
                    <a:pt x="1012" y="978"/>
                  </a:lnTo>
                  <a:lnTo>
                    <a:pt x="982" y="1010"/>
                  </a:lnTo>
                  <a:lnTo>
                    <a:pt x="954" y="1049"/>
                  </a:lnTo>
                  <a:lnTo>
                    <a:pt x="915" y="1233"/>
                  </a:lnTo>
                  <a:lnTo>
                    <a:pt x="803" y="1223"/>
                  </a:lnTo>
                  <a:lnTo>
                    <a:pt x="803" y="1066"/>
                  </a:lnTo>
                  <a:lnTo>
                    <a:pt x="44" y="1070"/>
                  </a:lnTo>
                  <a:lnTo>
                    <a:pt x="44" y="115"/>
                  </a:lnTo>
                  <a:lnTo>
                    <a:pt x="118" y="126"/>
                  </a:lnTo>
                  <a:lnTo>
                    <a:pt x="123" y="528"/>
                  </a:lnTo>
                  <a:lnTo>
                    <a:pt x="610" y="506"/>
                  </a:lnTo>
                  <a:lnTo>
                    <a:pt x="602" y="70"/>
                  </a:lnTo>
                  <a:lnTo>
                    <a:pt x="0" y="77"/>
                  </a:lnTo>
                  <a:lnTo>
                    <a:pt x="11" y="0"/>
                  </a:lnTo>
                  <a:lnTo>
                    <a:pt x="8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4049713" y="2466976"/>
              <a:ext cx="222250" cy="671513"/>
            </a:xfrm>
            <a:custGeom>
              <a:avLst/>
              <a:gdLst/>
              <a:ahLst/>
              <a:cxnLst>
                <a:cxn ang="0">
                  <a:pos x="140" y="11"/>
                </a:cxn>
                <a:cxn ang="0">
                  <a:pos x="140" y="423"/>
                </a:cxn>
                <a:cxn ang="0">
                  <a:pos x="0" y="413"/>
                </a:cxn>
                <a:cxn ang="0">
                  <a:pos x="0" y="0"/>
                </a:cxn>
                <a:cxn ang="0">
                  <a:pos x="140" y="11"/>
                </a:cxn>
              </a:cxnLst>
              <a:rect l="0" t="0" r="r" b="b"/>
              <a:pathLst>
                <a:path w="140" h="423">
                  <a:moveTo>
                    <a:pt x="140" y="11"/>
                  </a:moveTo>
                  <a:lnTo>
                    <a:pt x="140" y="423"/>
                  </a:lnTo>
                  <a:lnTo>
                    <a:pt x="0" y="413"/>
                  </a:lnTo>
                  <a:lnTo>
                    <a:pt x="0" y="0"/>
                  </a:lnTo>
                  <a:lnTo>
                    <a:pt x="140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3" name="Freeform 15"/>
            <p:cNvSpPr>
              <a:spLocks/>
            </p:cNvSpPr>
            <p:nvPr/>
          </p:nvSpPr>
          <p:spPr bwMode="auto">
            <a:xfrm>
              <a:off x="4016375" y="3225801"/>
              <a:ext cx="239713" cy="671513"/>
            </a:xfrm>
            <a:custGeom>
              <a:avLst/>
              <a:gdLst/>
              <a:ahLst/>
              <a:cxnLst>
                <a:cxn ang="0">
                  <a:pos x="151" y="10"/>
                </a:cxn>
                <a:cxn ang="0">
                  <a:pos x="151" y="423"/>
                </a:cxn>
                <a:cxn ang="0">
                  <a:pos x="0" y="412"/>
                </a:cxn>
                <a:cxn ang="0">
                  <a:pos x="0" y="0"/>
                </a:cxn>
                <a:cxn ang="0">
                  <a:pos x="151" y="10"/>
                </a:cxn>
              </a:cxnLst>
              <a:rect l="0" t="0" r="r" b="b"/>
              <a:pathLst>
                <a:path w="151" h="423">
                  <a:moveTo>
                    <a:pt x="151" y="10"/>
                  </a:moveTo>
                  <a:lnTo>
                    <a:pt x="151" y="423"/>
                  </a:lnTo>
                  <a:lnTo>
                    <a:pt x="0" y="412"/>
                  </a:lnTo>
                  <a:lnTo>
                    <a:pt x="0" y="0"/>
                  </a:lnTo>
                  <a:lnTo>
                    <a:pt x="15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4562475" y="4241801"/>
              <a:ext cx="763588" cy="425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4375150" y="4241801"/>
              <a:ext cx="117475" cy="425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6" name="Rectangle 22"/>
            <p:cNvSpPr>
              <a:spLocks noChangeArrowheads="1"/>
            </p:cNvSpPr>
            <p:nvPr/>
          </p:nvSpPr>
          <p:spPr bwMode="auto">
            <a:xfrm>
              <a:off x="5410200" y="4235451"/>
              <a:ext cx="119063" cy="427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7" name="Freeform 29"/>
            <p:cNvSpPr>
              <a:spLocks/>
            </p:cNvSpPr>
            <p:nvPr/>
          </p:nvSpPr>
          <p:spPr bwMode="auto">
            <a:xfrm>
              <a:off x="5757863" y="3638551"/>
              <a:ext cx="1058863" cy="431800"/>
            </a:xfrm>
            <a:custGeom>
              <a:avLst/>
              <a:gdLst/>
              <a:ahLst/>
              <a:cxnLst>
                <a:cxn ang="0">
                  <a:pos x="662" y="0"/>
                </a:cxn>
                <a:cxn ang="0">
                  <a:pos x="667" y="63"/>
                </a:cxn>
                <a:cxn ang="0">
                  <a:pos x="136" y="65"/>
                </a:cxn>
                <a:cxn ang="0">
                  <a:pos x="106" y="87"/>
                </a:cxn>
                <a:cxn ang="0">
                  <a:pos x="83" y="108"/>
                </a:cxn>
                <a:cxn ang="0">
                  <a:pos x="67" y="131"/>
                </a:cxn>
                <a:cxn ang="0">
                  <a:pos x="53" y="154"/>
                </a:cxn>
                <a:cxn ang="0">
                  <a:pos x="42" y="178"/>
                </a:cxn>
                <a:cxn ang="0">
                  <a:pos x="32" y="205"/>
                </a:cxn>
                <a:cxn ang="0">
                  <a:pos x="21" y="237"/>
                </a:cxn>
                <a:cxn ang="0">
                  <a:pos x="8" y="272"/>
                </a:cxn>
                <a:cxn ang="0">
                  <a:pos x="3" y="217"/>
                </a:cxn>
                <a:cxn ang="0">
                  <a:pos x="0" y="178"/>
                </a:cxn>
                <a:cxn ang="0">
                  <a:pos x="0" y="146"/>
                </a:cxn>
                <a:cxn ang="0">
                  <a:pos x="3" y="122"/>
                </a:cxn>
                <a:cxn ang="0">
                  <a:pos x="14" y="99"/>
                </a:cxn>
                <a:cxn ang="0">
                  <a:pos x="32" y="77"/>
                </a:cxn>
                <a:cxn ang="0">
                  <a:pos x="59" y="48"/>
                </a:cxn>
                <a:cxn ang="0">
                  <a:pos x="97" y="10"/>
                </a:cxn>
                <a:cxn ang="0">
                  <a:pos x="662" y="0"/>
                </a:cxn>
              </a:cxnLst>
              <a:rect l="0" t="0" r="r" b="b"/>
              <a:pathLst>
                <a:path w="667" h="272">
                  <a:moveTo>
                    <a:pt x="662" y="0"/>
                  </a:moveTo>
                  <a:lnTo>
                    <a:pt x="667" y="63"/>
                  </a:lnTo>
                  <a:lnTo>
                    <a:pt x="136" y="65"/>
                  </a:lnTo>
                  <a:lnTo>
                    <a:pt x="106" y="87"/>
                  </a:lnTo>
                  <a:lnTo>
                    <a:pt x="83" y="108"/>
                  </a:lnTo>
                  <a:lnTo>
                    <a:pt x="67" y="131"/>
                  </a:lnTo>
                  <a:lnTo>
                    <a:pt x="53" y="154"/>
                  </a:lnTo>
                  <a:lnTo>
                    <a:pt x="42" y="178"/>
                  </a:lnTo>
                  <a:lnTo>
                    <a:pt x="32" y="205"/>
                  </a:lnTo>
                  <a:lnTo>
                    <a:pt x="21" y="237"/>
                  </a:lnTo>
                  <a:lnTo>
                    <a:pt x="8" y="272"/>
                  </a:lnTo>
                  <a:lnTo>
                    <a:pt x="3" y="217"/>
                  </a:lnTo>
                  <a:lnTo>
                    <a:pt x="0" y="178"/>
                  </a:lnTo>
                  <a:lnTo>
                    <a:pt x="0" y="146"/>
                  </a:lnTo>
                  <a:lnTo>
                    <a:pt x="3" y="122"/>
                  </a:lnTo>
                  <a:lnTo>
                    <a:pt x="14" y="99"/>
                  </a:lnTo>
                  <a:lnTo>
                    <a:pt x="32" y="77"/>
                  </a:lnTo>
                  <a:lnTo>
                    <a:pt x="59" y="48"/>
                  </a:lnTo>
                  <a:lnTo>
                    <a:pt x="97" y="10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5448300" y="3203576"/>
              <a:ext cx="1506538" cy="301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30"/>
                </a:cxn>
                <a:cxn ang="0">
                  <a:pos x="127" y="177"/>
                </a:cxn>
                <a:cxn ang="0">
                  <a:pos x="949" y="190"/>
                </a:cxn>
                <a:cxn ang="0">
                  <a:pos x="945" y="168"/>
                </a:cxn>
                <a:cxn ang="0">
                  <a:pos x="936" y="144"/>
                </a:cxn>
                <a:cxn ang="0">
                  <a:pos x="922" y="121"/>
                </a:cxn>
                <a:cxn ang="0">
                  <a:pos x="904" y="100"/>
                </a:cxn>
                <a:cxn ang="0">
                  <a:pos x="881" y="82"/>
                </a:cxn>
                <a:cxn ang="0">
                  <a:pos x="856" y="65"/>
                </a:cxn>
                <a:cxn ang="0">
                  <a:pos x="825" y="53"/>
                </a:cxn>
                <a:cxn ang="0">
                  <a:pos x="792" y="45"/>
                </a:cxn>
                <a:cxn ang="0">
                  <a:pos x="0" y="0"/>
                </a:cxn>
              </a:cxnLst>
              <a:rect l="0" t="0" r="r" b="b"/>
              <a:pathLst>
                <a:path w="949" h="190">
                  <a:moveTo>
                    <a:pt x="0" y="0"/>
                  </a:moveTo>
                  <a:lnTo>
                    <a:pt x="36" y="130"/>
                  </a:lnTo>
                  <a:lnTo>
                    <a:pt x="127" y="177"/>
                  </a:lnTo>
                  <a:lnTo>
                    <a:pt x="949" y="190"/>
                  </a:lnTo>
                  <a:lnTo>
                    <a:pt x="945" y="168"/>
                  </a:lnTo>
                  <a:lnTo>
                    <a:pt x="936" y="144"/>
                  </a:lnTo>
                  <a:lnTo>
                    <a:pt x="922" y="121"/>
                  </a:lnTo>
                  <a:lnTo>
                    <a:pt x="904" y="100"/>
                  </a:lnTo>
                  <a:lnTo>
                    <a:pt x="881" y="82"/>
                  </a:lnTo>
                  <a:lnTo>
                    <a:pt x="856" y="65"/>
                  </a:lnTo>
                  <a:lnTo>
                    <a:pt x="825" y="53"/>
                  </a:lnTo>
                  <a:lnTo>
                    <a:pt x="792" y="4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9" name="Rectangle 31"/>
            <p:cNvSpPr>
              <a:spLocks noChangeArrowheads="1"/>
            </p:cNvSpPr>
            <p:nvPr/>
          </p:nvSpPr>
          <p:spPr bwMode="auto">
            <a:xfrm>
              <a:off x="6808788" y="4292601"/>
              <a:ext cx="290513" cy="2254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grpSp>
          <p:nvGrpSpPr>
            <p:cNvPr id="60" name="Gruppe 157"/>
            <p:cNvGrpSpPr/>
            <p:nvPr/>
          </p:nvGrpSpPr>
          <p:grpSpPr>
            <a:xfrm>
              <a:off x="5751513" y="4103688"/>
              <a:ext cx="1006475" cy="1028700"/>
              <a:chOff x="5751513" y="4103688"/>
              <a:chExt cx="1006475" cy="1028700"/>
            </a:xfrm>
            <a:grpFill/>
          </p:grpSpPr>
          <p:sp>
            <p:nvSpPr>
              <p:cNvPr id="88" name="Freeform 32"/>
              <p:cNvSpPr>
                <a:spLocks/>
              </p:cNvSpPr>
              <p:nvPr/>
            </p:nvSpPr>
            <p:spPr bwMode="auto">
              <a:xfrm>
                <a:off x="5751513" y="4103688"/>
                <a:ext cx="1006475" cy="1028700"/>
              </a:xfrm>
              <a:custGeom>
                <a:avLst/>
                <a:gdLst/>
                <a:ahLst/>
                <a:cxnLst>
                  <a:cxn ang="0">
                    <a:pos x="285" y="1"/>
                  </a:cxn>
                  <a:cxn ang="0">
                    <a:pos x="223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7"/>
                  </a:cxn>
                  <a:cxn ang="0">
                    <a:pos x="72" y="529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3" y="633"/>
                  </a:cxn>
                  <a:cxn ang="0">
                    <a:pos x="285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29"/>
                  </a:cxn>
                  <a:cxn ang="0">
                    <a:pos x="597" y="477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4" h="648">
                    <a:moveTo>
                      <a:pt x="317" y="0"/>
                    </a:moveTo>
                    <a:lnTo>
                      <a:pt x="285" y="1"/>
                    </a:lnTo>
                    <a:lnTo>
                      <a:pt x="254" y="6"/>
                    </a:lnTo>
                    <a:lnTo>
                      <a:pt x="223" y="15"/>
                    </a:lnTo>
                    <a:lnTo>
                      <a:pt x="195" y="26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3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5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5" y="449"/>
                    </a:lnTo>
                    <a:lnTo>
                      <a:pt x="39" y="477"/>
                    </a:lnTo>
                    <a:lnTo>
                      <a:pt x="54" y="505"/>
                    </a:lnTo>
                    <a:lnTo>
                      <a:pt x="72" y="529"/>
                    </a:lnTo>
                    <a:lnTo>
                      <a:pt x="93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3" y="633"/>
                    </a:lnTo>
                    <a:lnTo>
                      <a:pt x="254" y="642"/>
                    </a:lnTo>
                    <a:lnTo>
                      <a:pt x="285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2" y="553"/>
                    </a:lnTo>
                    <a:lnTo>
                      <a:pt x="562" y="529"/>
                    </a:lnTo>
                    <a:lnTo>
                      <a:pt x="580" y="505"/>
                    </a:lnTo>
                    <a:lnTo>
                      <a:pt x="597" y="477"/>
                    </a:lnTo>
                    <a:lnTo>
                      <a:pt x="610" y="449"/>
                    </a:lnTo>
                    <a:lnTo>
                      <a:pt x="621" y="420"/>
                    </a:lnTo>
                    <a:lnTo>
                      <a:pt x="628" y="388"/>
                    </a:lnTo>
                    <a:lnTo>
                      <a:pt x="633" y="357"/>
                    </a:lnTo>
                    <a:lnTo>
                      <a:pt x="634" y="323"/>
                    </a:lnTo>
                    <a:lnTo>
                      <a:pt x="633" y="290"/>
                    </a:lnTo>
                    <a:lnTo>
                      <a:pt x="628" y="258"/>
                    </a:lnTo>
                    <a:lnTo>
                      <a:pt x="621" y="228"/>
                    </a:lnTo>
                    <a:lnTo>
                      <a:pt x="610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2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6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9" name="Freeform 34"/>
              <p:cNvSpPr>
                <a:spLocks/>
              </p:cNvSpPr>
              <p:nvPr/>
            </p:nvSpPr>
            <p:spPr bwMode="auto">
              <a:xfrm>
                <a:off x="5921375" y="4278313"/>
                <a:ext cx="633413" cy="647700"/>
              </a:xfrm>
              <a:custGeom>
                <a:avLst/>
                <a:gdLst/>
                <a:ahLst/>
                <a:cxnLst>
                  <a:cxn ang="0">
                    <a:pos x="198" y="0"/>
                  </a:cxn>
                  <a:cxn ang="0">
                    <a:pos x="157" y="5"/>
                  </a:cxn>
                  <a:cxn ang="0">
                    <a:pos x="121" y="17"/>
                  </a:cxn>
                  <a:cxn ang="0">
                    <a:pos x="86" y="35"/>
                  </a:cxn>
                  <a:cxn ang="0">
                    <a:pos x="57" y="61"/>
                  </a:cxn>
                  <a:cxn ang="0">
                    <a:pos x="33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3" y="318"/>
                  </a:cxn>
                  <a:cxn ang="0">
                    <a:pos x="57" y="348"/>
                  </a:cxn>
                  <a:cxn ang="0">
                    <a:pos x="86" y="374"/>
                  </a:cxn>
                  <a:cxn ang="0">
                    <a:pos x="121" y="392"/>
                  </a:cxn>
                  <a:cxn ang="0">
                    <a:pos x="157" y="404"/>
                  </a:cxn>
                  <a:cxn ang="0">
                    <a:pos x="198" y="408"/>
                  </a:cxn>
                  <a:cxn ang="0">
                    <a:pos x="239" y="404"/>
                  </a:cxn>
                  <a:cxn ang="0">
                    <a:pos x="277" y="392"/>
                  </a:cxn>
                  <a:cxn ang="0">
                    <a:pos x="310" y="374"/>
                  </a:cxn>
                  <a:cxn ang="0">
                    <a:pos x="340" y="348"/>
                  </a:cxn>
                  <a:cxn ang="0">
                    <a:pos x="364" y="318"/>
                  </a:cxn>
                  <a:cxn ang="0">
                    <a:pos x="382" y="284"/>
                  </a:cxn>
                  <a:cxn ang="0">
                    <a:pos x="394" y="247"/>
                  </a:cxn>
                  <a:cxn ang="0">
                    <a:pos x="399" y="206"/>
                  </a:cxn>
                  <a:cxn ang="0">
                    <a:pos x="394" y="165"/>
                  </a:cxn>
                  <a:cxn ang="0">
                    <a:pos x="382" y="126"/>
                  </a:cxn>
                  <a:cxn ang="0">
                    <a:pos x="364" y="91"/>
                  </a:cxn>
                  <a:cxn ang="0">
                    <a:pos x="340" y="61"/>
                  </a:cxn>
                  <a:cxn ang="0">
                    <a:pos x="310" y="35"/>
                  </a:cxn>
                  <a:cxn ang="0">
                    <a:pos x="277" y="17"/>
                  </a:cxn>
                  <a:cxn ang="0">
                    <a:pos x="239" y="5"/>
                  </a:cxn>
                  <a:cxn ang="0">
                    <a:pos x="198" y="0"/>
                  </a:cxn>
                </a:cxnLst>
                <a:rect l="0" t="0" r="r" b="b"/>
                <a:pathLst>
                  <a:path w="399" h="408">
                    <a:moveTo>
                      <a:pt x="198" y="0"/>
                    </a:moveTo>
                    <a:lnTo>
                      <a:pt x="157" y="5"/>
                    </a:lnTo>
                    <a:lnTo>
                      <a:pt x="121" y="17"/>
                    </a:lnTo>
                    <a:lnTo>
                      <a:pt x="86" y="35"/>
                    </a:lnTo>
                    <a:lnTo>
                      <a:pt x="57" y="61"/>
                    </a:lnTo>
                    <a:lnTo>
                      <a:pt x="33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3" y="318"/>
                    </a:lnTo>
                    <a:lnTo>
                      <a:pt x="57" y="348"/>
                    </a:lnTo>
                    <a:lnTo>
                      <a:pt x="86" y="374"/>
                    </a:lnTo>
                    <a:lnTo>
                      <a:pt x="121" y="392"/>
                    </a:lnTo>
                    <a:lnTo>
                      <a:pt x="157" y="404"/>
                    </a:lnTo>
                    <a:lnTo>
                      <a:pt x="198" y="408"/>
                    </a:lnTo>
                    <a:lnTo>
                      <a:pt x="239" y="404"/>
                    </a:lnTo>
                    <a:lnTo>
                      <a:pt x="277" y="392"/>
                    </a:lnTo>
                    <a:lnTo>
                      <a:pt x="310" y="374"/>
                    </a:lnTo>
                    <a:lnTo>
                      <a:pt x="340" y="348"/>
                    </a:lnTo>
                    <a:lnTo>
                      <a:pt x="364" y="318"/>
                    </a:lnTo>
                    <a:lnTo>
                      <a:pt x="382" y="284"/>
                    </a:lnTo>
                    <a:lnTo>
                      <a:pt x="394" y="247"/>
                    </a:lnTo>
                    <a:lnTo>
                      <a:pt x="399" y="206"/>
                    </a:lnTo>
                    <a:lnTo>
                      <a:pt x="394" y="165"/>
                    </a:lnTo>
                    <a:lnTo>
                      <a:pt x="382" y="126"/>
                    </a:lnTo>
                    <a:lnTo>
                      <a:pt x="364" y="91"/>
                    </a:lnTo>
                    <a:lnTo>
                      <a:pt x="340" y="61"/>
                    </a:lnTo>
                    <a:lnTo>
                      <a:pt x="310" y="35"/>
                    </a:lnTo>
                    <a:lnTo>
                      <a:pt x="277" y="17"/>
                    </a:lnTo>
                    <a:lnTo>
                      <a:pt x="239" y="5"/>
                    </a:lnTo>
                    <a:lnTo>
                      <a:pt x="19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90" name="Freeform 36"/>
              <p:cNvSpPr>
                <a:spLocks/>
              </p:cNvSpPr>
              <p:nvPr/>
            </p:nvSpPr>
            <p:spPr bwMode="auto">
              <a:xfrm>
                <a:off x="6011863" y="4370388"/>
                <a:ext cx="452438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4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3" y="43"/>
                  </a:cxn>
                  <a:cxn ang="0">
                    <a:pos x="25" y="65"/>
                  </a:cxn>
                  <a:cxn ang="0">
                    <a:pos x="11" y="89"/>
                  </a:cxn>
                  <a:cxn ang="0">
                    <a:pos x="3" y="118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1" y="202"/>
                  </a:cxn>
                  <a:cxn ang="0">
                    <a:pos x="25" y="226"/>
                  </a:cxn>
                  <a:cxn ang="0">
                    <a:pos x="43" y="248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4" y="287"/>
                  </a:cxn>
                  <a:cxn ang="0">
                    <a:pos x="142" y="290"/>
                  </a:cxn>
                  <a:cxn ang="0">
                    <a:pos x="171" y="287"/>
                  </a:cxn>
                  <a:cxn ang="0">
                    <a:pos x="198" y="278"/>
                  </a:cxn>
                  <a:cxn ang="0">
                    <a:pos x="223" y="266"/>
                  </a:cxn>
                  <a:cxn ang="0">
                    <a:pos x="244" y="248"/>
                  </a:cxn>
                  <a:cxn ang="0">
                    <a:pos x="260" y="226"/>
                  </a:cxn>
                  <a:cxn ang="0">
                    <a:pos x="274" y="202"/>
                  </a:cxn>
                  <a:cxn ang="0">
                    <a:pos x="282" y="175"/>
                  </a:cxn>
                  <a:cxn ang="0">
                    <a:pos x="285" y="146"/>
                  </a:cxn>
                  <a:cxn ang="0">
                    <a:pos x="282" y="118"/>
                  </a:cxn>
                  <a:cxn ang="0">
                    <a:pos x="274" y="89"/>
                  </a:cxn>
                  <a:cxn ang="0">
                    <a:pos x="260" y="65"/>
                  </a:cxn>
                  <a:cxn ang="0">
                    <a:pos x="244" y="43"/>
                  </a:cxn>
                  <a:cxn ang="0">
                    <a:pos x="223" y="25"/>
                  </a:cxn>
                  <a:cxn ang="0">
                    <a:pos x="198" y="12"/>
                  </a:cxn>
                  <a:cxn ang="0">
                    <a:pos x="171" y="3"/>
                  </a:cxn>
                  <a:cxn ang="0">
                    <a:pos x="142" y="0"/>
                  </a:cxn>
                </a:cxnLst>
                <a:rect l="0" t="0" r="r" b="b"/>
                <a:pathLst>
                  <a:path w="285" h="290">
                    <a:moveTo>
                      <a:pt x="142" y="0"/>
                    </a:moveTo>
                    <a:lnTo>
                      <a:pt x="114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3" y="43"/>
                    </a:lnTo>
                    <a:lnTo>
                      <a:pt x="25" y="65"/>
                    </a:lnTo>
                    <a:lnTo>
                      <a:pt x="11" y="89"/>
                    </a:lnTo>
                    <a:lnTo>
                      <a:pt x="3" y="118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1" y="202"/>
                    </a:lnTo>
                    <a:lnTo>
                      <a:pt x="25" y="226"/>
                    </a:lnTo>
                    <a:lnTo>
                      <a:pt x="43" y="248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4" y="287"/>
                    </a:lnTo>
                    <a:lnTo>
                      <a:pt x="142" y="290"/>
                    </a:lnTo>
                    <a:lnTo>
                      <a:pt x="171" y="287"/>
                    </a:lnTo>
                    <a:lnTo>
                      <a:pt x="198" y="278"/>
                    </a:lnTo>
                    <a:lnTo>
                      <a:pt x="223" y="266"/>
                    </a:lnTo>
                    <a:lnTo>
                      <a:pt x="244" y="248"/>
                    </a:lnTo>
                    <a:lnTo>
                      <a:pt x="260" y="226"/>
                    </a:lnTo>
                    <a:lnTo>
                      <a:pt x="274" y="202"/>
                    </a:lnTo>
                    <a:lnTo>
                      <a:pt x="282" y="175"/>
                    </a:lnTo>
                    <a:lnTo>
                      <a:pt x="285" y="146"/>
                    </a:lnTo>
                    <a:lnTo>
                      <a:pt x="282" y="118"/>
                    </a:lnTo>
                    <a:lnTo>
                      <a:pt x="274" y="89"/>
                    </a:lnTo>
                    <a:lnTo>
                      <a:pt x="260" y="65"/>
                    </a:lnTo>
                    <a:lnTo>
                      <a:pt x="244" y="43"/>
                    </a:lnTo>
                    <a:lnTo>
                      <a:pt x="223" y="25"/>
                    </a:lnTo>
                    <a:lnTo>
                      <a:pt x="198" y="12"/>
                    </a:lnTo>
                    <a:lnTo>
                      <a:pt x="171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  <p:sp>
          <p:nvSpPr>
            <p:cNvPr id="61" name="Rectangle 38"/>
            <p:cNvSpPr>
              <a:spLocks noChangeArrowheads="1"/>
            </p:cNvSpPr>
            <p:nvPr/>
          </p:nvSpPr>
          <p:spPr bwMode="auto">
            <a:xfrm>
              <a:off x="4510088" y="3362326"/>
              <a:ext cx="290513" cy="698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2" name="Rectangle 39"/>
            <p:cNvSpPr>
              <a:spLocks noChangeArrowheads="1"/>
            </p:cNvSpPr>
            <p:nvPr/>
          </p:nvSpPr>
          <p:spPr bwMode="auto">
            <a:xfrm>
              <a:off x="5210175" y="2690813"/>
              <a:ext cx="31750" cy="5492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3" name="Freeform 40"/>
            <p:cNvSpPr>
              <a:spLocks/>
            </p:cNvSpPr>
            <p:nvPr/>
          </p:nvSpPr>
          <p:spPr bwMode="auto">
            <a:xfrm>
              <a:off x="4492625" y="3225801"/>
              <a:ext cx="749300" cy="47625"/>
            </a:xfrm>
            <a:custGeom>
              <a:avLst/>
              <a:gdLst/>
              <a:ahLst/>
              <a:cxnLst>
                <a:cxn ang="0">
                  <a:pos x="457" y="0"/>
                </a:cxn>
                <a:cxn ang="0">
                  <a:pos x="19" y="0"/>
                </a:cxn>
                <a:cxn ang="0">
                  <a:pos x="11" y="1"/>
                </a:cxn>
                <a:cxn ang="0">
                  <a:pos x="5" y="3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2" y="22"/>
                </a:cxn>
                <a:cxn ang="0">
                  <a:pos x="5" y="25"/>
                </a:cxn>
                <a:cxn ang="0">
                  <a:pos x="11" y="28"/>
                </a:cxn>
                <a:cxn ang="0">
                  <a:pos x="19" y="30"/>
                </a:cxn>
                <a:cxn ang="0">
                  <a:pos x="457" y="30"/>
                </a:cxn>
                <a:cxn ang="0">
                  <a:pos x="463" y="28"/>
                </a:cxn>
                <a:cxn ang="0">
                  <a:pos x="468" y="25"/>
                </a:cxn>
                <a:cxn ang="0">
                  <a:pos x="471" y="22"/>
                </a:cxn>
                <a:cxn ang="0">
                  <a:pos x="472" y="18"/>
                </a:cxn>
                <a:cxn ang="0">
                  <a:pos x="472" y="10"/>
                </a:cxn>
                <a:cxn ang="0">
                  <a:pos x="471" y="6"/>
                </a:cxn>
                <a:cxn ang="0">
                  <a:pos x="468" y="3"/>
                </a:cxn>
                <a:cxn ang="0">
                  <a:pos x="463" y="1"/>
                </a:cxn>
                <a:cxn ang="0">
                  <a:pos x="457" y="0"/>
                </a:cxn>
              </a:cxnLst>
              <a:rect l="0" t="0" r="r" b="b"/>
              <a:pathLst>
                <a:path w="472" h="30">
                  <a:moveTo>
                    <a:pt x="457" y="0"/>
                  </a:moveTo>
                  <a:lnTo>
                    <a:pt x="19" y="0"/>
                  </a:lnTo>
                  <a:lnTo>
                    <a:pt x="11" y="1"/>
                  </a:lnTo>
                  <a:lnTo>
                    <a:pt x="5" y="3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5" y="25"/>
                  </a:lnTo>
                  <a:lnTo>
                    <a:pt x="11" y="28"/>
                  </a:lnTo>
                  <a:lnTo>
                    <a:pt x="19" y="30"/>
                  </a:lnTo>
                  <a:lnTo>
                    <a:pt x="457" y="30"/>
                  </a:lnTo>
                  <a:lnTo>
                    <a:pt x="463" y="28"/>
                  </a:lnTo>
                  <a:lnTo>
                    <a:pt x="468" y="25"/>
                  </a:lnTo>
                  <a:lnTo>
                    <a:pt x="471" y="22"/>
                  </a:lnTo>
                  <a:lnTo>
                    <a:pt x="472" y="18"/>
                  </a:lnTo>
                  <a:lnTo>
                    <a:pt x="472" y="10"/>
                  </a:lnTo>
                  <a:lnTo>
                    <a:pt x="471" y="6"/>
                  </a:lnTo>
                  <a:lnTo>
                    <a:pt x="468" y="3"/>
                  </a:lnTo>
                  <a:lnTo>
                    <a:pt x="463" y="1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4" name="Freeform 41"/>
            <p:cNvSpPr>
              <a:spLocks/>
            </p:cNvSpPr>
            <p:nvPr/>
          </p:nvSpPr>
          <p:spPr bwMode="auto">
            <a:xfrm>
              <a:off x="4322763" y="1819276"/>
              <a:ext cx="1152525" cy="639763"/>
            </a:xfrm>
            <a:custGeom>
              <a:avLst/>
              <a:gdLst/>
              <a:ahLst/>
              <a:cxnLst>
                <a:cxn ang="0">
                  <a:pos x="726" y="403"/>
                </a:cxn>
                <a:cxn ang="0">
                  <a:pos x="673" y="349"/>
                </a:cxn>
                <a:cxn ang="0">
                  <a:pos x="623" y="301"/>
                </a:cxn>
                <a:cxn ang="0">
                  <a:pos x="579" y="258"/>
                </a:cxn>
                <a:cxn ang="0">
                  <a:pos x="537" y="219"/>
                </a:cxn>
                <a:cxn ang="0">
                  <a:pos x="497" y="184"/>
                </a:cxn>
                <a:cxn ang="0">
                  <a:pos x="460" y="155"/>
                </a:cxn>
                <a:cxn ang="0">
                  <a:pos x="422" y="128"/>
                </a:cxn>
                <a:cxn ang="0">
                  <a:pos x="384" y="106"/>
                </a:cxn>
                <a:cxn ang="0">
                  <a:pos x="346" y="84"/>
                </a:cxn>
                <a:cxn ang="0">
                  <a:pos x="307" y="68"/>
                </a:cxn>
                <a:cxn ang="0">
                  <a:pos x="266" y="53"/>
                </a:cxn>
                <a:cxn ang="0">
                  <a:pos x="221" y="39"/>
                </a:cxn>
                <a:cxn ang="0">
                  <a:pos x="174" y="29"/>
                </a:cxn>
                <a:cxn ang="0">
                  <a:pos x="121" y="18"/>
                </a:cxn>
                <a:cxn ang="0">
                  <a:pos x="64" y="9"/>
                </a:cxn>
                <a:cxn ang="0">
                  <a:pos x="0" y="0"/>
                </a:cxn>
                <a:cxn ang="0">
                  <a:pos x="0" y="397"/>
                </a:cxn>
                <a:cxn ang="0">
                  <a:pos x="726" y="403"/>
                </a:cxn>
              </a:cxnLst>
              <a:rect l="0" t="0" r="r" b="b"/>
              <a:pathLst>
                <a:path w="726" h="403">
                  <a:moveTo>
                    <a:pt x="726" y="403"/>
                  </a:moveTo>
                  <a:lnTo>
                    <a:pt x="673" y="349"/>
                  </a:lnTo>
                  <a:lnTo>
                    <a:pt x="623" y="301"/>
                  </a:lnTo>
                  <a:lnTo>
                    <a:pt x="579" y="258"/>
                  </a:lnTo>
                  <a:lnTo>
                    <a:pt x="537" y="219"/>
                  </a:lnTo>
                  <a:lnTo>
                    <a:pt x="497" y="184"/>
                  </a:lnTo>
                  <a:lnTo>
                    <a:pt x="460" y="155"/>
                  </a:lnTo>
                  <a:lnTo>
                    <a:pt x="422" y="128"/>
                  </a:lnTo>
                  <a:lnTo>
                    <a:pt x="384" y="106"/>
                  </a:lnTo>
                  <a:lnTo>
                    <a:pt x="346" y="84"/>
                  </a:lnTo>
                  <a:lnTo>
                    <a:pt x="307" y="68"/>
                  </a:lnTo>
                  <a:lnTo>
                    <a:pt x="266" y="53"/>
                  </a:lnTo>
                  <a:lnTo>
                    <a:pt x="221" y="39"/>
                  </a:lnTo>
                  <a:lnTo>
                    <a:pt x="174" y="29"/>
                  </a:lnTo>
                  <a:lnTo>
                    <a:pt x="121" y="18"/>
                  </a:lnTo>
                  <a:lnTo>
                    <a:pt x="64" y="9"/>
                  </a:lnTo>
                  <a:lnTo>
                    <a:pt x="0" y="0"/>
                  </a:lnTo>
                  <a:lnTo>
                    <a:pt x="0" y="397"/>
                  </a:lnTo>
                  <a:lnTo>
                    <a:pt x="726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5" name="Rectangle 42"/>
            <p:cNvSpPr>
              <a:spLocks noChangeArrowheads="1"/>
            </p:cNvSpPr>
            <p:nvPr/>
          </p:nvSpPr>
          <p:spPr bwMode="auto">
            <a:xfrm>
              <a:off x="4193338" y="1439863"/>
              <a:ext cx="160339" cy="16033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6" name="Freeform 43"/>
            <p:cNvSpPr>
              <a:spLocks/>
            </p:cNvSpPr>
            <p:nvPr/>
          </p:nvSpPr>
          <p:spPr bwMode="auto">
            <a:xfrm>
              <a:off x="5265738" y="2597151"/>
              <a:ext cx="111125" cy="1633538"/>
            </a:xfrm>
            <a:custGeom>
              <a:avLst/>
              <a:gdLst/>
              <a:ahLst/>
              <a:cxnLst>
                <a:cxn ang="0">
                  <a:pos x="23" y="19"/>
                </a:cxn>
                <a:cxn ang="0">
                  <a:pos x="68" y="535"/>
                </a:cxn>
                <a:cxn ang="0">
                  <a:pos x="70" y="1015"/>
                </a:cxn>
                <a:cxn ang="0">
                  <a:pos x="50" y="1029"/>
                </a:cxn>
                <a:cxn ang="0">
                  <a:pos x="44" y="535"/>
                </a:cxn>
                <a:cxn ang="0">
                  <a:pos x="0" y="0"/>
                </a:cxn>
                <a:cxn ang="0">
                  <a:pos x="23" y="19"/>
                </a:cxn>
              </a:cxnLst>
              <a:rect l="0" t="0" r="r" b="b"/>
              <a:pathLst>
                <a:path w="70" h="1029">
                  <a:moveTo>
                    <a:pt x="23" y="19"/>
                  </a:moveTo>
                  <a:lnTo>
                    <a:pt x="68" y="535"/>
                  </a:lnTo>
                  <a:lnTo>
                    <a:pt x="70" y="1015"/>
                  </a:lnTo>
                  <a:lnTo>
                    <a:pt x="50" y="1029"/>
                  </a:lnTo>
                  <a:lnTo>
                    <a:pt x="44" y="535"/>
                  </a:lnTo>
                  <a:lnTo>
                    <a:pt x="0" y="0"/>
                  </a:lnTo>
                  <a:lnTo>
                    <a:pt x="23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7" name="Freeform 44"/>
            <p:cNvSpPr>
              <a:spLocks/>
            </p:cNvSpPr>
            <p:nvPr/>
          </p:nvSpPr>
          <p:spPr bwMode="auto">
            <a:xfrm>
              <a:off x="4445000" y="1881188"/>
              <a:ext cx="955675" cy="557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5"/>
                </a:cxn>
                <a:cxn ang="0">
                  <a:pos x="80" y="11"/>
                </a:cxn>
                <a:cxn ang="0">
                  <a:pos x="120" y="20"/>
                </a:cxn>
                <a:cxn ang="0">
                  <a:pos x="159" y="30"/>
                </a:cxn>
                <a:cxn ang="0">
                  <a:pos x="197" y="44"/>
                </a:cxn>
                <a:cxn ang="0">
                  <a:pos x="233" y="59"/>
                </a:cxn>
                <a:cxn ang="0">
                  <a:pos x="271" y="77"/>
                </a:cxn>
                <a:cxn ang="0">
                  <a:pos x="307" y="97"/>
                </a:cxn>
                <a:cxn ang="0">
                  <a:pos x="343" y="120"/>
                </a:cxn>
                <a:cxn ang="0">
                  <a:pos x="380" y="145"/>
                </a:cxn>
                <a:cxn ang="0">
                  <a:pos x="417" y="172"/>
                </a:cxn>
                <a:cxn ang="0">
                  <a:pos x="454" y="203"/>
                </a:cxn>
                <a:cxn ang="0">
                  <a:pos x="490" y="236"/>
                </a:cxn>
                <a:cxn ang="0">
                  <a:pos x="526" y="271"/>
                </a:cxn>
                <a:cxn ang="0">
                  <a:pos x="564" y="310"/>
                </a:cxn>
                <a:cxn ang="0">
                  <a:pos x="602" y="351"/>
                </a:cxn>
                <a:cxn ang="0">
                  <a:pos x="431" y="351"/>
                </a:cxn>
                <a:cxn ang="0">
                  <a:pos x="422" y="339"/>
                </a:cxn>
                <a:cxn ang="0">
                  <a:pos x="410" y="324"/>
                </a:cxn>
                <a:cxn ang="0">
                  <a:pos x="395" y="307"/>
                </a:cxn>
                <a:cxn ang="0">
                  <a:pos x="375" y="286"/>
                </a:cxn>
                <a:cxn ang="0">
                  <a:pos x="352" y="265"/>
                </a:cxn>
                <a:cxn ang="0">
                  <a:pos x="328" y="240"/>
                </a:cxn>
                <a:cxn ang="0">
                  <a:pos x="299" y="216"/>
                </a:cxn>
                <a:cxn ang="0">
                  <a:pos x="271" y="191"/>
                </a:cxn>
                <a:cxn ang="0">
                  <a:pos x="239" y="163"/>
                </a:cxn>
                <a:cxn ang="0">
                  <a:pos x="207" y="138"/>
                </a:cxn>
                <a:cxn ang="0">
                  <a:pos x="172" y="112"/>
                </a:cxn>
                <a:cxn ang="0">
                  <a:pos x="139" y="86"/>
                </a:cxn>
                <a:cxn ang="0">
                  <a:pos x="104" y="62"/>
                </a:cxn>
                <a:cxn ang="0">
                  <a:pos x="70" y="39"/>
                </a:cxn>
                <a:cxn ang="0">
                  <a:pos x="35" y="18"/>
                </a:cxn>
                <a:cxn ang="0">
                  <a:pos x="0" y="0"/>
                </a:cxn>
              </a:cxnLst>
              <a:rect l="0" t="0" r="r" b="b"/>
              <a:pathLst>
                <a:path w="602" h="351">
                  <a:moveTo>
                    <a:pt x="0" y="0"/>
                  </a:moveTo>
                  <a:lnTo>
                    <a:pt x="41" y="5"/>
                  </a:lnTo>
                  <a:lnTo>
                    <a:pt x="80" y="11"/>
                  </a:lnTo>
                  <a:lnTo>
                    <a:pt x="120" y="20"/>
                  </a:lnTo>
                  <a:lnTo>
                    <a:pt x="159" y="30"/>
                  </a:lnTo>
                  <a:lnTo>
                    <a:pt x="197" y="44"/>
                  </a:lnTo>
                  <a:lnTo>
                    <a:pt x="233" y="59"/>
                  </a:lnTo>
                  <a:lnTo>
                    <a:pt x="271" y="77"/>
                  </a:lnTo>
                  <a:lnTo>
                    <a:pt x="307" y="97"/>
                  </a:lnTo>
                  <a:lnTo>
                    <a:pt x="343" y="120"/>
                  </a:lnTo>
                  <a:lnTo>
                    <a:pt x="380" y="145"/>
                  </a:lnTo>
                  <a:lnTo>
                    <a:pt x="417" y="172"/>
                  </a:lnTo>
                  <a:lnTo>
                    <a:pt x="454" y="203"/>
                  </a:lnTo>
                  <a:lnTo>
                    <a:pt x="490" y="236"/>
                  </a:lnTo>
                  <a:lnTo>
                    <a:pt x="526" y="271"/>
                  </a:lnTo>
                  <a:lnTo>
                    <a:pt x="564" y="310"/>
                  </a:lnTo>
                  <a:lnTo>
                    <a:pt x="602" y="351"/>
                  </a:lnTo>
                  <a:lnTo>
                    <a:pt x="431" y="351"/>
                  </a:lnTo>
                  <a:lnTo>
                    <a:pt x="422" y="339"/>
                  </a:lnTo>
                  <a:lnTo>
                    <a:pt x="410" y="324"/>
                  </a:lnTo>
                  <a:lnTo>
                    <a:pt x="395" y="307"/>
                  </a:lnTo>
                  <a:lnTo>
                    <a:pt x="375" y="286"/>
                  </a:lnTo>
                  <a:lnTo>
                    <a:pt x="352" y="265"/>
                  </a:lnTo>
                  <a:lnTo>
                    <a:pt x="328" y="240"/>
                  </a:lnTo>
                  <a:lnTo>
                    <a:pt x="299" y="216"/>
                  </a:lnTo>
                  <a:lnTo>
                    <a:pt x="271" y="191"/>
                  </a:lnTo>
                  <a:lnTo>
                    <a:pt x="239" y="163"/>
                  </a:lnTo>
                  <a:lnTo>
                    <a:pt x="207" y="138"/>
                  </a:lnTo>
                  <a:lnTo>
                    <a:pt x="172" y="112"/>
                  </a:lnTo>
                  <a:lnTo>
                    <a:pt x="139" y="86"/>
                  </a:lnTo>
                  <a:lnTo>
                    <a:pt x="104" y="62"/>
                  </a:lnTo>
                  <a:lnTo>
                    <a:pt x="70" y="39"/>
                  </a:lnTo>
                  <a:lnTo>
                    <a:pt x="35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4767263" y="2016126"/>
              <a:ext cx="566738" cy="412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15"/>
                </a:cxn>
                <a:cxn ang="0">
                  <a:pos x="57" y="28"/>
                </a:cxn>
                <a:cxn ang="0">
                  <a:pos x="83" y="42"/>
                </a:cxn>
                <a:cxn ang="0">
                  <a:pos x="107" y="56"/>
                </a:cxn>
                <a:cxn ang="0">
                  <a:pos x="131" y="69"/>
                </a:cxn>
                <a:cxn ang="0">
                  <a:pos x="154" y="83"/>
                </a:cxn>
                <a:cxn ang="0">
                  <a:pos x="175" y="96"/>
                </a:cxn>
                <a:cxn ang="0">
                  <a:pos x="196" y="110"/>
                </a:cxn>
                <a:cxn ang="0">
                  <a:pos x="216" y="125"/>
                </a:cxn>
                <a:cxn ang="0">
                  <a:pos x="236" y="140"/>
                </a:cxn>
                <a:cxn ang="0">
                  <a:pos x="255" y="157"/>
                </a:cxn>
                <a:cxn ang="0">
                  <a:pos x="275" y="175"/>
                </a:cxn>
                <a:cxn ang="0">
                  <a:pos x="295" y="195"/>
                </a:cxn>
                <a:cxn ang="0">
                  <a:pos x="314" y="214"/>
                </a:cxn>
                <a:cxn ang="0">
                  <a:pos x="335" y="236"/>
                </a:cxn>
                <a:cxn ang="0">
                  <a:pos x="357" y="260"/>
                </a:cxn>
                <a:cxn ang="0">
                  <a:pos x="276" y="260"/>
                </a:cxn>
                <a:cxn ang="0">
                  <a:pos x="261" y="242"/>
                </a:cxn>
                <a:cxn ang="0">
                  <a:pos x="246" y="225"/>
                </a:cxn>
                <a:cxn ang="0">
                  <a:pos x="233" y="208"/>
                </a:cxn>
                <a:cxn ang="0">
                  <a:pos x="217" y="193"/>
                </a:cxn>
                <a:cxn ang="0">
                  <a:pos x="202" y="177"/>
                </a:cxn>
                <a:cxn ang="0">
                  <a:pos x="187" y="163"/>
                </a:cxn>
                <a:cxn ang="0">
                  <a:pos x="172" y="148"/>
                </a:cxn>
                <a:cxn ang="0">
                  <a:pos x="157" y="134"/>
                </a:cxn>
                <a:cxn ang="0">
                  <a:pos x="142" y="121"/>
                </a:cxn>
                <a:cxn ang="0">
                  <a:pos x="127" y="107"/>
                </a:cxn>
                <a:cxn ang="0">
                  <a:pos x="110" y="93"/>
                </a:cxn>
                <a:cxn ang="0">
                  <a:pos x="93" y="80"/>
                </a:cxn>
                <a:cxn ang="0">
                  <a:pos x="77" y="66"/>
                </a:cxn>
                <a:cxn ang="0">
                  <a:pos x="60" y="53"/>
                </a:cxn>
                <a:cxn ang="0">
                  <a:pos x="42" y="39"/>
                </a:cxn>
                <a:cxn ang="0">
                  <a:pos x="24" y="24"/>
                </a:cxn>
                <a:cxn ang="0">
                  <a:pos x="0" y="0"/>
                </a:cxn>
              </a:cxnLst>
              <a:rect l="0" t="0" r="r" b="b"/>
              <a:pathLst>
                <a:path w="357" h="260">
                  <a:moveTo>
                    <a:pt x="0" y="0"/>
                  </a:moveTo>
                  <a:lnTo>
                    <a:pt x="28" y="15"/>
                  </a:lnTo>
                  <a:lnTo>
                    <a:pt x="57" y="28"/>
                  </a:lnTo>
                  <a:lnTo>
                    <a:pt x="83" y="42"/>
                  </a:lnTo>
                  <a:lnTo>
                    <a:pt x="107" y="56"/>
                  </a:lnTo>
                  <a:lnTo>
                    <a:pt x="131" y="69"/>
                  </a:lnTo>
                  <a:lnTo>
                    <a:pt x="154" y="83"/>
                  </a:lnTo>
                  <a:lnTo>
                    <a:pt x="175" y="96"/>
                  </a:lnTo>
                  <a:lnTo>
                    <a:pt x="196" y="110"/>
                  </a:lnTo>
                  <a:lnTo>
                    <a:pt x="216" y="125"/>
                  </a:lnTo>
                  <a:lnTo>
                    <a:pt x="236" y="140"/>
                  </a:lnTo>
                  <a:lnTo>
                    <a:pt x="255" y="157"/>
                  </a:lnTo>
                  <a:lnTo>
                    <a:pt x="275" y="175"/>
                  </a:lnTo>
                  <a:lnTo>
                    <a:pt x="295" y="195"/>
                  </a:lnTo>
                  <a:lnTo>
                    <a:pt x="314" y="214"/>
                  </a:lnTo>
                  <a:lnTo>
                    <a:pt x="335" y="236"/>
                  </a:lnTo>
                  <a:lnTo>
                    <a:pt x="357" y="260"/>
                  </a:lnTo>
                  <a:lnTo>
                    <a:pt x="276" y="260"/>
                  </a:lnTo>
                  <a:lnTo>
                    <a:pt x="261" y="242"/>
                  </a:lnTo>
                  <a:lnTo>
                    <a:pt x="246" y="225"/>
                  </a:lnTo>
                  <a:lnTo>
                    <a:pt x="233" y="208"/>
                  </a:lnTo>
                  <a:lnTo>
                    <a:pt x="217" y="193"/>
                  </a:lnTo>
                  <a:lnTo>
                    <a:pt x="202" y="177"/>
                  </a:lnTo>
                  <a:lnTo>
                    <a:pt x="187" y="163"/>
                  </a:lnTo>
                  <a:lnTo>
                    <a:pt x="172" y="148"/>
                  </a:lnTo>
                  <a:lnTo>
                    <a:pt x="157" y="134"/>
                  </a:lnTo>
                  <a:lnTo>
                    <a:pt x="142" y="121"/>
                  </a:lnTo>
                  <a:lnTo>
                    <a:pt x="127" y="107"/>
                  </a:lnTo>
                  <a:lnTo>
                    <a:pt x="110" y="93"/>
                  </a:lnTo>
                  <a:lnTo>
                    <a:pt x="93" y="80"/>
                  </a:lnTo>
                  <a:lnTo>
                    <a:pt x="77" y="66"/>
                  </a:lnTo>
                  <a:lnTo>
                    <a:pt x="60" y="53"/>
                  </a:lnTo>
                  <a:lnTo>
                    <a:pt x="42" y="39"/>
                  </a:lnTo>
                  <a:lnTo>
                    <a:pt x="24" y="2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9" name="Freeform 47"/>
            <p:cNvSpPr>
              <a:spLocks/>
            </p:cNvSpPr>
            <p:nvPr/>
          </p:nvSpPr>
          <p:spPr bwMode="auto">
            <a:xfrm>
              <a:off x="6842125" y="3671888"/>
              <a:ext cx="55563" cy="33020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2" y="7"/>
                </a:cxn>
                <a:cxn ang="0">
                  <a:pos x="6" y="30"/>
                </a:cxn>
                <a:cxn ang="0">
                  <a:pos x="2" y="63"/>
                </a:cxn>
                <a:cxn ang="0">
                  <a:pos x="0" y="104"/>
                </a:cxn>
                <a:cxn ang="0">
                  <a:pos x="2" y="145"/>
                </a:cxn>
                <a:cxn ang="0">
                  <a:pos x="6" y="178"/>
                </a:cxn>
                <a:cxn ang="0">
                  <a:pos x="12" y="201"/>
                </a:cxn>
                <a:cxn ang="0">
                  <a:pos x="19" y="208"/>
                </a:cxn>
                <a:cxn ang="0">
                  <a:pos x="25" y="201"/>
                </a:cxn>
                <a:cxn ang="0">
                  <a:pos x="31" y="178"/>
                </a:cxn>
                <a:cxn ang="0">
                  <a:pos x="34" y="145"/>
                </a:cxn>
                <a:cxn ang="0">
                  <a:pos x="35" y="104"/>
                </a:cxn>
                <a:cxn ang="0">
                  <a:pos x="34" y="63"/>
                </a:cxn>
                <a:cxn ang="0">
                  <a:pos x="31" y="30"/>
                </a:cxn>
                <a:cxn ang="0">
                  <a:pos x="25" y="7"/>
                </a:cxn>
                <a:cxn ang="0">
                  <a:pos x="19" y="0"/>
                </a:cxn>
              </a:cxnLst>
              <a:rect l="0" t="0" r="r" b="b"/>
              <a:pathLst>
                <a:path w="35" h="208">
                  <a:moveTo>
                    <a:pt x="19" y="0"/>
                  </a:moveTo>
                  <a:lnTo>
                    <a:pt x="12" y="7"/>
                  </a:lnTo>
                  <a:lnTo>
                    <a:pt x="6" y="30"/>
                  </a:lnTo>
                  <a:lnTo>
                    <a:pt x="2" y="63"/>
                  </a:lnTo>
                  <a:lnTo>
                    <a:pt x="0" y="104"/>
                  </a:lnTo>
                  <a:lnTo>
                    <a:pt x="2" y="145"/>
                  </a:lnTo>
                  <a:lnTo>
                    <a:pt x="6" y="178"/>
                  </a:lnTo>
                  <a:lnTo>
                    <a:pt x="12" y="201"/>
                  </a:lnTo>
                  <a:lnTo>
                    <a:pt x="19" y="208"/>
                  </a:lnTo>
                  <a:lnTo>
                    <a:pt x="25" y="201"/>
                  </a:lnTo>
                  <a:lnTo>
                    <a:pt x="31" y="178"/>
                  </a:lnTo>
                  <a:lnTo>
                    <a:pt x="34" y="145"/>
                  </a:lnTo>
                  <a:lnTo>
                    <a:pt x="35" y="104"/>
                  </a:lnTo>
                  <a:lnTo>
                    <a:pt x="34" y="63"/>
                  </a:lnTo>
                  <a:lnTo>
                    <a:pt x="31" y="30"/>
                  </a:lnTo>
                  <a:lnTo>
                    <a:pt x="25" y="7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70" name="Freeform 48"/>
            <p:cNvSpPr>
              <a:spLocks/>
            </p:cNvSpPr>
            <p:nvPr/>
          </p:nvSpPr>
          <p:spPr bwMode="auto">
            <a:xfrm>
              <a:off x="4505325" y="3475038"/>
              <a:ext cx="74613" cy="857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5" y="1"/>
                </a:cxn>
                <a:cxn ang="0">
                  <a:pos x="8" y="7"/>
                </a:cxn>
                <a:cxn ang="0">
                  <a:pos x="1" y="16"/>
                </a:cxn>
                <a:cxn ang="0">
                  <a:pos x="0" y="27"/>
                </a:cxn>
                <a:cxn ang="0">
                  <a:pos x="1" y="38"/>
                </a:cxn>
                <a:cxn ang="0">
                  <a:pos x="8" y="47"/>
                </a:cxn>
                <a:cxn ang="0">
                  <a:pos x="15" y="53"/>
                </a:cxn>
                <a:cxn ang="0">
                  <a:pos x="24" y="54"/>
                </a:cxn>
                <a:cxn ang="0">
                  <a:pos x="33" y="53"/>
                </a:cxn>
                <a:cxn ang="0">
                  <a:pos x="41" y="47"/>
                </a:cxn>
                <a:cxn ang="0">
                  <a:pos x="45" y="38"/>
                </a:cxn>
                <a:cxn ang="0">
                  <a:pos x="47" y="27"/>
                </a:cxn>
                <a:cxn ang="0">
                  <a:pos x="45" y="16"/>
                </a:cxn>
                <a:cxn ang="0">
                  <a:pos x="41" y="7"/>
                </a:cxn>
                <a:cxn ang="0">
                  <a:pos x="33" y="1"/>
                </a:cxn>
                <a:cxn ang="0">
                  <a:pos x="24" y="0"/>
                </a:cxn>
              </a:cxnLst>
              <a:rect l="0" t="0" r="r" b="b"/>
              <a:pathLst>
                <a:path w="47" h="54">
                  <a:moveTo>
                    <a:pt x="24" y="0"/>
                  </a:moveTo>
                  <a:lnTo>
                    <a:pt x="15" y="1"/>
                  </a:lnTo>
                  <a:lnTo>
                    <a:pt x="8" y="7"/>
                  </a:lnTo>
                  <a:lnTo>
                    <a:pt x="1" y="16"/>
                  </a:lnTo>
                  <a:lnTo>
                    <a:pt x="0" y="27"/>
                  </a:lnTo>
                  <a:lnTo>
                    <a:pt x="1" y="38"/>
                  </a:lnTo>
                  <a:lnTo>
                    <a:pt x="8" y="47"/>
                  </a:lnTo>
                  <a:lnTo>
                    <a:pt x="15" y="53"/>
                  </a:lnTo>
                  <a:lnTo>
                    <a:pt x="24" y="54"/>
                  </a:lnTo>
                  <a:lnTo>
                    <a:pt x="33" y="53"/>
                  </a:lnTo>
                  <a:lnTo>
                    <a:pt x="41" y="47"/>
                  </a:lnTo>
                  <a:lnTo>
                    <a:pt x="45" y="38"/>
                  </a:lnTo>
                  <a:lnTo>
                    <a:pt x="47" y="27"/>
                  </a:lnTo>
                  <a:lnTo>
                    <a:pt x="45" y="16"/>
                  </a:lnTo>
                  <a:lnTo>
                    <a:pt x="41" y="7"/>
                  </a:lnTo>
                  <a:lnTo>
                    <a:pt x="33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71" name="Rektangel 396"/>
            <p:cNvSpPr/>
            <p:nvPr/>
          </p:nvSpPr>
          <p:spPr>
            <a:xfrm>
              <a:off x="-2827318" y="1341120"/>
              <a:ext cx="6984258" cy="307721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grpSp>
          <p:nvGrpSpPr>
            <p:cNvPr id="72" name="Gruppe 159"/>
            <p:cNvGrpSpPr/>
            <p:nvPr/>
          </p:nvGrpSpPr>
          <p:grpSpPr>
            <a:xfrm>
              <a:off x="2432050" y="4066540"/>
              <a:ext cx="1008063" cy="1028700"/>
              <a:chOff x="2432050" y="4094163"/>
              <a:chExt cx="1008063" cy="1028700"/>
            </a:xfrm>
            <a:grpFill/>
          </p:grpSpPr>
          <p:sp>
            <p:nvSpPr>
              <p:cNvPr id="85" name="Freeform 33"/>
              <p:cNvSpPr>
                <a:spLocks/>
              </p:cNvSpPr>
              <p:nvPr/>
            </p:nvSpPr>
            <p:spPr bwMode="auto">
              <a:xfrm>
                <a:off x="2432050" y="4094163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6" name="Freeform 35"/>
              <p:cNvSpPr>
                <a:spLocks/>
              </p:cNvSpPr>
              <p:nvPr/>
            </p:nvSpPr>
            <p:spPr bwMode="auto">
              <a:xfrm>
                <a:off x="2600325" y="4268788"/>
                <a:ext cx="635000" cy="647700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7" name="Freeform 37"/>
              <p:cNvSpPr>
                <a:spLocks/>
              </p:cNvSpPr>
              <p:nvPr/>
            </p:nvSpPr>
            <p:spPr bwMode="auto">
              <a:xfrm>
                <a:off x="2693988" y="4360863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  <p:grpSp>
          <p:nvGrpSpPr>
            <p:cNvPr id="73" name="Gruppe 163"/>
            <p:cNvGrpSpPr/>
            <p:nvPr/>
          </p:nvGrpSpPr>
          <p:grpSpPr>
            <a:xfrm>
              <a:off x="389914" y="4066540"/>
              <a:ext cx="1008063" cy="1028700"/>
              <a:chOff x="-417806" y="4008438"/>
              <a:chExt cx="1008063" cy="1028700"/>
            </a:xfrm>
            <a:grpFill/>
          </p:grpSpPr>
          <p:sp>
            <p:nvSpPr>
              <p:cNvPr id="82" name="Freeform 33"/>
              <p:cNvSpPr>
                <a:spLocks/>
              </p:cNvSpPr>
              <p:nvPr/>
            </p:nvSpPr>
            <p:spPr bwMode="auto">
              <a:xfrm>
                <a:off x="-417806" y="4008438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3" name="Freeform 35"/>
              <p:cNvSpPr>
                <a:spLocks/>
              </p:cNvSpPr>
              <p:nvPr/>
            </p:nvSpPr>
            <p:spPr bwMode="auto">
              <a:xfrm>
                <a:off x="-249530" y="4183063"/>
                <a:ext cx="635001" cy="647701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4" name="Freeform 37"/>
              <p:cNvSpPr>
                <a:spLocks/>
              </p:cNvSpPr>
              <p:nvPr/>
            </p:nvSpPr>
            <p:spPr bwMode="auto">
              <a:xfrm>
                <a:off x="-242094" y="4275138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  <p:grpSp>
          <p:nvGrpSpPr>
            <p:cNvPr id="74" name="Gruppe 167"/>
            <p:cNvGrpSpPr/>
            <p:nvPr/>
          </p:nvGrpSpPr>
          <p:grpSpPr>
            <a:xfrm>
              <a:off x="-717392" y="4066540"/>
              <a:ext cx="1008063" cy="1028700"/>
              <a:chOff x="-504032" y="4008438"/>
              <a:chExt cx="1008063" cy="1028700"/>
            </a:xfrm>
            <a:grpFill/>
          </p:grpSpPr>
          <p:sp>
            <p:nvSpPr>
              <p:cNvPr id="79" name="Freeform 33"/>
              <p:cNvSpPr>
                <a:spLocks/>
              </p:cNvSpPr>
              <p:nvPr/>
            </p:nvSpPr>
            <p:spPr bwMode="auto">
              <a:xfrm>
                <a:off x="-504032" y="4008438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0" name="Freeform 35"/>
              <p:cNvSpPr>
                <a:spLocks/>
              </p:cNvSpPr>
              <p:nvPr/>
            </p:nvSpPr>
            <p:spPr bwMode="auto">
              <a:xfrm>
                <a:off x="-335757" y="4183063"/>
                <a:ext cx="635000" cy="647700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-242094" y="4275138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  <p:grpSp>
          <p:nvGrpSpPr>
            <p:cNvPr id="75" name="Gruppe 171"/>
            <p:cNvGrpSpPr/>
            <p:nvPr/>
          </p:nvGrpSpPr>
          <p:grpSpPr>
            <a:xfrm>
              <a:off x="-2424272" y="4066540"/>
              <a:ext cx="1008063" cy="1028700"/>
              <a:chOff x="-504032" y="4008438"/>
              <a:chExt cx="1008063" cy="1028700"/>
            </a:xfrm>
            <a:grpFill/>
          </p:grpSpPr>
          <p:sp>
            <p:nvSpPr>
              <p:cNvPr id="76" name="Freeform 33"/>
              <p:cNvSpPr>
                <a:spLocks/>
              </p:cNvSpPr>
              <p:nvPr/>
            </p:nvSpPr>
            <p:spPr bwMode="auto">
              <a:xfrm>
                <a:off x="-504032" y="4008438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77" name="Freeform 35"/>
              <p:cNvSpPr>
                <a:spLocks/>
              </p:cNvSpPr>
              <p:nvPr/>
            </p:nvSpPr>
            <p:spPr bwMode="auto">
              <a:xfrm>
                <a:off x="-335757" y="4183063"/>
                <a:ext cx="635000" cy="647700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78" name="Freeform 37"/>
              <p:cNvSpPr>
                <a:spLocks/>
              </p:cNvSpPr>
              <p:nvPr/>
            </p:nvSpPr>
            <p:spPr bwMode="auto">
              <a:xfrm>
                <a:off x="-242094" y="4275138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</p:grpSp>
      <p:sp>
        <p:nvSpPr>
          <p:cNvPr id="19" name="Rektangel 405"/>
          <p:cNvSpPr/>
          <p:nvPr/>
        </p:nvSpPr>
        <p:spPr bwMode="auto">
          <a:xfrm>
            <a:off x="2188302" y="2941474"/>
            <a:ext cx="70380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b="1" kern="0" noProof="1">
                <a:solidFill>
                  <a:schemeClr val="bg2">
                    <a:lumMod val="10000"/>
                  </a:schemeClr>
                </a:solidFill>
                <a:cs typeface="Arial" charset="0"/>
              </a:rPr>
              <a:t>Umweltmanagement</a:t>
            </a:r>
          </a:p>
          <a:p>
            <a:pPr marL="171450" indent="-171450">
              <a:buClr>
                <a:srgbClr val="C8D400"/>
              </a:buClr>
              <a:buFont typeface="Wingdings" panose="05000000000000000000" pitchFamily="2" charset="2"/>
              <a:buChar char="§"/>
              <a:defRPr/>
            </a:pPr>
            <a:r>
              <a:rPr lang="da-DK" kern="0" noProof="1">
                <a:cs typeface="Arial" charset="0"/>
              </a:rPr>
              <a:t>Lorem ipsum dolor sit amet, consectetuer adipiscing elit.</a:t>
            </a:r>
          </a:p>
          <a:p>
            <a:pPr marL="171450" indent="-171450">
              <a:buClr>
                <a:srgbClr val="C8D400"/>
              </a:buClr>
              <a:buFont typeface="Wingdings" panose="05000000000000000000" pitchFamily="2" charset="2"/>
              <a:buChar char="§"/>
              <a:defRPr/>
            </a:pPr>
            <a:r>
              <a:rPr lang="da-DK" kern="0" noProof="1">
                <a:cs typeface="Arial" charset="0"/>
              </a:rPr>
              <a:t>Maecenas porttitor congue massa. </a:t>
            </a:r>
            <a:endParaRPr lang="da-DK" kern="0" dirty="0"/>
          </a:p>
        </p:txBody>
      </p:sp>
      <p:sp>
        <p:nvSpPr>
          <p:cNvPr id="18" name="Rektangel 403"/>
          <p:cNvSpPr/>
          <p:nvPr/>
        </p:nvSpPr>
        <p:spPr bwMode="auto">
          <a:xfrm>
            <a:off x="2188302" y="1849705"/>
            <a:ext cx="70396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a-DK" b="1" kern="0" noProof="1">
                <a:solidFill>
                  <a:schemeClr val="bg2">
                    <a:lumMod val="10000"/>
                  </a:schemeClr>
                </a:solidFill>
                <a:cs typeface="Arial" charset="0"/>
              </a:rPr>
              <a:t>Fördermittel</a:t>
            </a:r>
          </a:p>
          <a:p>
            <a:pPr marL="171450" indent="-171450">
              <a:buClr>
                <a:srgbClr val="C8D400"/>
              </a:buClr>
              <a:buFont typeface="Wingdings" panose="05000000000000000000" pitchFamily="2" charset="2"/>
              <a:buChar char="§"/>
              <a:defRPr/>
            </a:pPr>
            <a:r>
              <a:rPr lang="da-DK" kern="0" noProof="1">
                <a:cs typeface="Arial" charset="0"/>
              </a:rPr>
              <a:t>Lorem ipsum dolor sit amet, consectetuer adipiscing elit.</a:t>
            </a:r>
          </a:p>
          <a:p>
            <a:pPr marL="171450" indent="-171450">
              <a:buClr>
                <a:srgbClr val="C8D400"/>
              </a:buClr>
              <a:buFont typeface="Wingdings" panose="05000000000000000000" pitchFamily="2" charset="2"/>
              <a:buChar char="§"/>
              <a:defRPr/>
            </a:pPr>
            <a:r>
              <a:rPr lang="da-DK" kern="0" noProof="1">
                <a:cs typeface="Arial" charset="0"/>
              </a:rPr>
              <a:t>Maecenas porttitor congue massa. </a:t>
            </a:r>
            <a:endParaRPr lang="da-DK" kern="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90473" y="2819885"/>
            <a:ext cx="10080000" cy="0"/>
          </a:xfrm>
          <a:prstGeom prst="line">
            <a:avLst/>
          </a:prstGeom>
          <a:ln w="3175">
            <a:gradFill flip="none" rotWithShape="1">
              <a:gsLst>
                <a:gs pos="0">
                  <a:schemeClr val="accent2"/>
                </a:gs>
                <a:gs pos="50000">
                  <a:schemeClr val="bg1">
                    <a:lumMod val="5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790473" y="3941882"/>
            <a:ext cx="10080000" cy="0"/>
          </a:xfrm>
          <a:prstGeom prst="line">
            <a:avLst/>
          </a:prstGeom>
          <a:ln w="3175">
            <a:gradFill flip="none" rotWithShape="1">
              <a:gsLst>
                <a:gs pos="0">
                  <a:schemeClr val="accent2"/>
                </a:gs>
                <a:gs pos="50000">
                  <a:schemeClr val="bg1">
                    <a:lumMod val="5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790473" y="5076105"/>
            <a:ext cx="10080000" cy="0"/>
          </a:xfrm>
          <a:prstGeom prst="line">
            <a:avLst/>
          </a:prstGeom>
          <a:ln w="3175">
            <a:gradFill flip="none" rotWithShape="1">
              <a:gsLst>
                <a:gs pos="0">
                  <a:schemeClr val="accent2"/>
                </a:gs>
                <a:gs pos="50000">
                  <a:schemeClr val="bg1">
                    <a:lumMod val="5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Ellipse 90"/>
          <p:cNvSpPr/>
          <p:nvPr/>
        </p:nvSpPr>
        <p:spPr>
          <a:xfrm>
            <a:off x="1047581" y="1980077"/>
            <a:ext cx="651934" cy="651934"/>
          </a:xfrm>
          <a:prstGeom prst="ellipse">
            <a:avLst/>
          </a:prstGeom>
          <a:solidFill>
            <a:srgbClr val="C8D4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Ins="144000" rtlCol="0" anchor="ctr"/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effectLst/>
              </a:rPr>
              <a:t>€</a:t>
            </a:r>
          </a:p>
        </p:txBody>
      </p:sp>
      <p:sp>
        <p:nvSpPr>
          <p:cNvPr id="93" name="Ellipse 92"/>
          <p:cNvSpPr/>
          <p:nvPr/>
        </p:nvSpPr>
        <p:spPr>
          <a:xfrm>
            <a:off x="1047581" y="4192423"/>
            <a:ext cx="651934" cy="651934"/>
          </a:xfrm>
          <a:prstGeom prst="ellipse">
            <a:avLst/>
          </a:prstGeom>
          <a:solidFill>
            <a:srgbClr val="C8D4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Ins="36000" rtlCol="0" anchor="ctr">
            <a:noAutofit/>
          </a:bodyPr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sym typeface="Wingdings" panose="05000000000000000000" pitchFamily="2" charset="2"/>
              </a:rPr>
              <a:t></a:t>
            </a:r>
            <a:endParaRPr lang="de-DE" sz="3600" b="1" dirty="0">
              <a:solidFill>
                <a:schemeClr val="bg1"/>
              </a:solidFill>
              <a:effectLst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1047581" y="3086250"/>
            <a:ext cx="651934" cy="651934"/>
            <a:chOff x="1046864" y="3062563"/>
            <a:chExt cx="651934" cy="651934"/>
          </a:xfrm>
          <a:solidFill>
            <a:srgbClr val="C8D400"/>
          </a:solidFill>
        </p:grpSpPr>
        <p:sp>
          <p:nvSpPr>
            <p:cNvPr id="92" name="Ellipse 91"/>
            <p:cNvSpPr/>
            <p:nvPr/>
          </p:nvSpPr>
          <p:spPr>
            <a:xfrm>
              <a:off x="1046864" y="3062563"/>
              <a:ext cx="651934" cy="65193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36000" rIns="36000" rtlCol="0" anchor="ctr">
              <a:normAutofit fontScale="77500" lnSpcReduction="20000"/>
            </a:bodyPr>
            <a:lstStyle/>
            <a:p>
              <a:pPr lvl="0" algn="ctr"/>
              <a:endParaRPr lang="de-DE" sz="3600" b="1" dirty="0">
                <a:solidFill>
                  <a:schemeClr val="bg1"/>
                </a:solidFill>
                <a:effectLst/>
              </a:endParaRP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1529" y="3185674"/>
              <a:ext cx="382603" cy="382603"/>
            </a:xfrm>
            <a:prstGeom prst="rect">
              <a:avLst/>
            </a:prstGeom>
            <a:grpFill/>
          </p:spPr>
        </p:pic>
      </p:grpSp>
      <p:grpSp>
        <p:nvGrpSpPr>
          <p:cNvPr id="16" name="Gruppieren 15"/>
          <p:cNvGrpSpPr/>
          <p:nvPr/>
        </p:nvGrpSpPr>
        <p:grpSpPr>
          <a:xfrm>
            <a:off x="1047581" y="5298596"/>
            <a:ext cx="651934" cy="651934"/>
            <a:chOff x="1048298" y="5298596"/>
            <a:chExt cx="651934" cy="651934"/>
          </a:xfrm>
          <a:solidFill>
            <a:srgbClr val="C8D400"/>
          </a:solidFill>
        </p:grpSpPr>
        <p:sp>
          <p:nvSpPr>
            <p:cNvPr id="94" name="Ellipse 93"/>
            <p:cNvSpPr/>
            <p:nvPr/>
          </p:nvSpPr>
          <p:spPr>
            <a:xfrm>
              <a:off x="1048298" y="5298596"/>
              <a:ext cx="651934" cy="65193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36000" rIns="36000" rtlCol="0" anchor="ctr">
              <a:normAutofit fontScale="77500" lnSpcReduction="20000"/>
            </a:bodyPr>
            <a:lstStyle/>
            <a:p>
              <a:pPr lvl="0" algn="ctr"/>
              <a:endParaRPr lang="de-DE" sz="3600" b="1" dirty="0">
                <a:solidFill>
                  <a:schemeClr val="bg1"/>
                </a:solidFill>
                <a:effectLst/>
              </a:endParaRPr>
            </a:p>
          </p:txBody>
        </p:sp>
        <p:grpSp>
          <p:nvGrpSpPr>
            <p:cNvPr id="15" name="Gruppieren 14"/>
            <p:cNvGrpSpPr/>
            <p:nvPr/>
          </p:nvGrpSpPr>
          <p:grpSpPr>
            <a:xfrm>
              <a:off x="1112680" y="5340877"/>
              <a:ext cx="520299" cy="520299"/>
              <a:chOff x="1163819" y="5340877"/>
              <a:chExt cx="520299" cy="520299"/>
            </a:xfrm>
            <a:grpFill/>
          </p:grpSpPr>
          <p:pic>
            <p:nvPicPr>
              <p:cNvPr id="14" name="Grafik 13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3819" y="5340877"/>
                <a:ext cx="520299" cy="520299"/>
              </a:xfrm>
              <a:prstGeom prst="rect">
                <a:avLst/>
              </a:prstGeom>
              <a:noFill/>
            </p:spPr>
          </p:pic>
          <p:pic>
            <p:nvPicPr>
              <p:cNvPr id="95" name="Grafik 9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08315" y="5464887"/>
                <a:ext cx="157984" cy="157984"/>
              </a:xfrm>
              <a:prstGeom prst="rect">
                <a:avLst/>
              </a:prstGeom>
              <a:grpFill/>
            </p:spPr>
          </p:pic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8495059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24" hidden="1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25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25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Schaubild</a:t>
            </a:r>
            <a:r>
              <a:rPr lang="en-US" dirty="0"/>
              <a:t>: </a:t>
            </a:r>
            <a:r>
              <a:rPr lang="en-US" dirty="0" err="1"/>
              <a:t>Ablauf</a:t>
            </a:r>
            <a:r>
              <a:rPr lang="en-US" dirty="0"/>
              <a:t>/</a:t>
            </a:r>
            <a:r>
              <a:rPr lang="en-US" dirty="0" err="1"/>
              <a:t>Prozess</a:t>
            </a:r>
            <a:r>
              <a:rPr lang="en-US" dirty="0"/>
              <a:t> </a:t>
            </a:r>
          </a:p>
        </p:txBody>
      </p:sp>
      <p:sp>
        <p:nvSpPr>
          <p:cNvPr id="10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ECF1-CB8A-470A-9FFC-448BC47BEEE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/>
          <a:p>
            <a:pPr algn="ctr"/>
            <a:r>
              <a:rPr lang="en-US" dirty="0" err="1"/>
              <a:t>Ich</a:t>
            </a:r>
            <a:r>
              <a:rPr lang="en-US" dirty="0"/>
              <a:t> bin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Fußzeile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0" bIns="45720" rtlCol="0" anchor="ctr"/>
          <a:lstStyle/>
          <a:p>
            <a:fld id="{125C11E9-EA40-D54F-953A-82A4C72DAAA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1" name="Rektangel 408"/>
          <p:cNvSpPr/>
          <p:nvPr/>
        </p:nvSpPr>
        <p:spPr bwMode="auto">
          <a:xfrm>
            <a:off x="8785940" y="4778808"/>
            <a:ext cx="2109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a-DK" sz="1400" b="1" kern="0" noProof="1">
                <a:solidFill>
                  <a:schemeClr val="bg2">
                    <a:lumMod val="10000"/>
                  </a:schemeClr>
                </a:solidFill>
                <a:cs typeface="Arial" charset="0"/>
              </a:rPr>
              <a:t>Green Logistics</a:t>
            </a:r>
          </a:p>
          <a:p>
            <a:pPr algn="ctr">
              <a:buClr>
                <a:srgbClr val="C8D400"/>
              </a:buClr>
              <a:defRPr/>
            </a:pPr>
            <a:r>
              <a:rPr lang="da-DK" sz="1400" kern="0" noProof="1">
                <a:cs typeface="Arial" charset="0"/>
              </a:rPr>
              <a:t>Lorem ipsum dolor sit amet, consectetuer adipiscing elit. Maecenas porttitor congue massa. </a:t>
            </a:r>
            <a:endParaRPr lang="da-DK" sz="1400" kern="0" dirty="0"/>
          </a:p>
        </p:txBody>
      </p:sp>
      <p:grpSp>
        <p:nvGrpSpPr>
          <p:cNvPr id="36" name="Gruppe 176"/>
          <p:cNvGrpSpPr/>
          <p:nvPr/>
        </p:nvGrpSpPr>
        <p:grpSpPr bwMode="auto">
          <a:xfrm>
            <a:off x="2099727" y="7350664"/>
            <a:ext cx="67651" cy="48338"/>
            <a:chOff x="-2827318" y="1341120"/>
            <a:chExt cx="9977419" cy="3791268"/>
          </a:xfrm>
          <a:solidFill>
            <a:schemeClr val="tx2"/>
          </a:solidFill>
        </p:grpSpPr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4221913" y="1535114"/>
              <a:ext cx="93663" cy="1241426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5472113" y="2498726"/>
              <a:ext cx="1677988" cy="2374900"/>
            </a:xfrm>
            <a:custGeom>
              <a:avLst/>
              <a:gdLst/>
              <a:ahLst/>
              <a:cxnLst>
                <a:cxn ang="0">
                  <a:pos x="0" y="420"/>
                </a:cxn>
                <a:cxn ang="0">
                  <a:pos x="0" y="1496"/>
                </a:cxn>
                <a:cxn ang="0">
                  <a:pos x="56" y="1496"/>
                </a:cxn>
                <a:cxn ang="0">
                  <a:pos x="58" y="1265"/>
                </a:cxn>
                <a:cxn ang="0">
                  <a:pos x="176" y="1263"/>
                </a:cxn>
                <a:cxn ang="0">
                  <a:pos x="842" y="1228"/>
                </a:cxn>
                <a:cxn ang="0">
                  <a:pos x="842" y="1309"/>
                </a:cxn>
                <a:cxn ang="0">
                  <a:pos x="1057" y="1304"/>
                </a:cxn>
                <a:cxn ang="0">
                  <a:pos x="1057" y="1130"/>
                </a:cxn>
                <a:cxn ang="0">
                  <a:pos x="939" y="1120"/>
                </a:cxn>
                <a:cxn ang="0">
                  <a:pos x="925" y="622"/>
                </a:cxn>
                <a:cxn ang="0">
                  <a:pos x="901" y="591"/>
                </a:cxn>
                <a:cxn ang="0">
                  <a:pos x="883" y="565"/>
                </a:cxn>
                <a:cxn ang="0">
                  <a:pos x="868" y="545"/>
                </a:cxn>
                <a:cxn ang="0">
                  <a:pos x="854" y="530"/>
                </a:cxn>
                <a:cxn ang="0">
                  <a:pos x="836" y="520"/>
                </a:cxn>
                <a:cxn ang="0">
                  <a:pos x="815" y="512"/>
                </a:cxn>
                <a:cxn ang="0">
                  <a:pos x="785" y="506"/>
                </a:cxn>
                <a:cxn ang="0">
                  <a:pos x="745" y="501"/>
                </a:cxn>
                <a:cxn ang="0">
                  <a:pos x="91" y="479"/>
                </a:cxn>
                <a:cxn ang="0">
                  <a:pos x="26" y="121"/>
                </a:cxn>
                <a:cxn ang="0">
                  <a:pos x="101" y="121"/>
                </a:cxn>
                <a:cxn ang="0">
                  <a:pos x="101" y="12"/>
                </a:cxn>
                <a:cxn ang="0">
                  <a:pos x="5" y="12"/>
                </a:cxn>
                <a:cxn ang="0">
                  <a:pos x="0" y="0"/>
                </a:cxn>
                <a:cxn ang="0">
                  <a:pos x="0" y="169"/>
                </a:cxn>
                <a:cxn ang="0">
                  <a:pos x="38" y="426"/>
                </a:cxn>
                <a:cxn ang="0">
                  <a:pos x="0" y="420"/>
                </a:cxn>
              </a:cxnLst>
              <a:rect l="0" t="0" r="r" b="b"/>
              <a:pathLst>
                <a:path w="1057" h="1496">
                  <a:moveTo>
                    <a:pt x="0" y="420"/>
                  </a:moveTo>
                  <a:lnTo>
                    <a:pt x="0" y="1496"/>
                  </a:lnTo>
                  <a:lnTo>
                    <a:pt x="56" y="1496"/>
                  </a:lnTo>
                  <a:lnTo>
                    <a:pt x="58" y="1265"/>
                  </a:lnTo>
                  <a:lnTo>
                    <a:pt x="176" y="1263"/>
                  </a:lnTo>
                  <a:lnTo>
                    <a:pt x="842" y="1228"/>
                  </a:lnTo>
                  <a:lnTo>
                    <a:pt x="842" y="1309"/>
                  </a:lnTo>
                  <a:lnTo>
                    <a:pt x="1057" y="1304"/>
                  </a:lnTo>
                  <a:lnTo>
                    <a:pt x="1057" y="1130"/>
                  </a:lnTo>
                  <a:lnTo>
                    <a:pt x="939" y="1120"/>
                  </a:lnTo>
                  <a:lnTo>
                    <a:pt x="925" y="622"/>
                  </a:lnTo>
                  <a:lnTo>
                    <a:pt x="901" y="591"/>
                  </a:lnTo>
                  <a:lnTo>
                    <a:pt x="883" y="565"/>
                  </a:lnTo>
                  <a:lnTo>
                    <a:pt x="868" y="545"/>
                  </a:lnTo>
                  <a:lnTo>
                    <a:pt x="854" y="530"/>
                  </a:lnTo>
                  <a:lnTo>
                    <a:pt x="836" y="520"/>
                  </a:lnTo>
                  <a:lnTo>
                    <a:pt x="815" y="512"/>
                  </a:lnTo>
                  <a:lnTo>
                    <a:pt x="785" y="506"/>
                  </a:lnTo>
                  <a:lnTo>
                    <a:pt x="745" y="501"/>
                  </a:lnTo>
                  <a:lnTo>
                    <a:pt x="91" y="479"/>
                  </a:lnTo>
                  <a:lnTo>
                    <a:pt x="26" y="121"/>
                  </a:lnTo>
                  <a:lnTo>
                    <a:pt x="101" y="121"/>
                  </a:lnTo>
                  <a:lnTo>
                    <a:pt x="101" y="12"/>
                  </a:lnTo>
                  <a:lnTo>
                    <a:pt x="5" y="12"/>
                  </a:lnTo>
                  <a:lnTo>
                    <a:pt x="0" y="0"/>
                  </a:lnTo>
                  <a:lnTo>
                    <a:pt x="0" y="169"/>
                  </a:lnTo>
                  <a:lnTo>
                    <a:pt x="38" y="426"/>
                  </a:lnTo>
                  <a:lnTo>
                    <a:pt x="0" y="4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40" name="Freeform 9"/>
            <p:cNvSpPr>
              <a:spLocks/>
            </p:cNvSpPr>
            <p:nvPr/>
          </p:nvSpPr>
          <p:spPr bwMode="auto">
            <a:xfrm>
              <a:off x="4937125" y="2162176"/>
              <a:ext cx="534988" cy="2711450"/>
            </a:xfrm>
            <a:custGeom>
              <a:avLst/>
              <a:gdLst/>
              <a:ahLst/>
              <a:cxnLst>
                <a:cxn ang="0">
                  <a:pos x="337" y="381"/>
                </a:cxn>
                <a:cxn ang="0">
                  <a:pos x="337" y="212"/>
                </a:cxn>
                <a:cxn ang="0">
                  <a:pos x="327" y="181"/>
                </a:cxn>
                <a:cxn ang="0">
                  <a:pos x="256" y="104"/>
                </a:cxn>
                <a:cxn ang="0">
                  <a:pos x="107" y="8"/>
                </a:cxn>
                <a:cxn ang="0">
                  <a:pos x="0" y="0"/>
                </a:cxn>
                <a:cxn ang="0">
                  <a:pos x="0" y="342"/>
                </a:cxn>
                <a:cxn ang="0">
                  <a:pos x="148" y="345"/>
                </a:cxn>
                <a:cxn ang="0">
                  <a:pos x="148" y="632"/>
                </a:cxn>
                <a:cxn ang="0">
                  <a:pos x="0" y="635"/>
                </a:cxn>
                <a:cxn ang="0">
                  <a:pos x="0" y="1613"/>
                </a:cxn>
                <a:cxn ang="0">
                  <a:pos x="319" y="1611"/>
                </a:cxn>
                <a:cxn ang="0">
                  <a:pos x="319" y="1708"/>
                </a:cxn>
                <a:cxn ang="0">
                  <a:pos x="337" y="1708"/>
                </a:cxn>
                <a:cxn ang="0">
                  <a:pos x="337" y="632"/>
                </a:cxn>
                <a:cxn ang="0">
                  <a:pos x="337" y="632"/>
                </a:cxn>
                <a:cxn ang="0">
                  <a:pos x="299" y="322"/>
                </a:cxn>
                <a:cxn ang="0">
                  <a:pos x="331" y="345"/>
                </a:cxn>
                <a:cxn ang="0">
                  <a:pos x="337" y="381"/>
                </a:cxn>
              </a:cxnLst>
              <a:rect l="0" t="0" r="r" b="b"/>
              <a:pathLst>
                <a:path w="337" h="1708">
                  <a:moveTo>
                    <a:pt x="337" y="381"/>
                  </a:moveTo>
                  <a:lnTo>
                    <a:pt x="337" y="212"/>
                  </a:lnTo>
                  <a:lnTo>
                    <a:pt x="327" y="181"/>
                  </a:lnTo>
                  <a:lnTo>
                    <a:pt x="256" y="104"/>
                  </a:lnTo>
                  <a:lnTo>
                    <a:pt x="107" y="8"/>
                  </a:lnTo>
                  <a:lnTo>
                    <a:pt x="0" y="0"/>
                  </a:lnTo>
                  <a:lnTo>
                    <a:pt x="0" y="342"/>
                  </a:lnTo>
                  <a:lnTo>
                    <a:pt x="148" y="345"/>
                  </a:lnTo>
                  <a:lnTo>
                    <a:pt x="148" y="632"/>
                  </a:lnTo>
                  <a:lnTo>
                    <a:pt x="0" y="635"/>
                  </a:lnTo>
                  <a:lnTo>
                    <a:pt x="0" y="1613"/>
                  </a:lnTo>
                  <a:lnTo>
                    <a:pt x="319" y="1611"/>
                  </a:lnTo>
                  <a:lnTo>
                    <a:pt x="319" y="1708"/>
                  </a:lnTo>
                  <a:lnTo>
                    <a:pt x="337" y="1708"/>
                  </a:lnTo>
                  <a:lnTo>
                    <a:pt x="337" y="632"/>
                  </a:lnTo>
                  <a:lnTo>
                    <a:pt x="337" y="632"/>
                  </a:lnTo>
                  <a:lnTo>
                    <a:pt x="299" y="322"/>
                  </a:lnTo>
                  <a:lnTo>
                    <a:pt x="331" y="345"/>
                  </a:lnTo>
                  <a:lnTo>
                    <a:pt x="337" y="38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3568700" y="2138363"/>
              <a:ext cx="1368425" cy="2586038"/>
            </a:xfrm>
            <a:custGeom>
              <a:avLst/>
              <a:gdLst/>
              <a:ahLst/>
              <a:cxnLst>
                <a:cxn ang="0">
                  <a:pos x="862" y="357"/>
                </a:cxn>
                <a:cxn ang="0">
                  <a:pos x="862" y="15"/>
                </a:cxn>
                <a:cxn ang="0">
                  <a:pos x="658" y="0"/>
                </a:cxn>
                <a:cxn ang="0">
                  <a:pos x="475" y="12"/>
                </a:cxn>
                <a:cxn ang="0">
                  <a:pos x="477" y="190"/>
                </a:cxn>
                <a:cxn ang="0">
                  <a:pos x="292" y="186"/>
                </a:cxn>
                <a:cxn ang="0">
                  <a:pos x="292" y="618"/>
                </a:cxn>
                <a:cxn ang="0">
                  <a:pos x="239" y="654"/>
                </a:cxn>
                <a:cxn ang="0">
                  <a:pos x="239" y="1152"/>
                </a:cxn>
                <a:cxn ang="0">
                  <a:pos x="445" y="1158"/>
                </a:cxn>
                <a:cxn ang="0">
                  <a:pos x="454" y="1282"/>
                </a:cxn>
                <a:cxn ang="0">
                  <a:pos x="0" y="1280"/>
                </a:cxn>
                <a:cxn ang="0">
                  <a:pos x="0" y="1406"/>
                </a:cxn>
                <a:cxn ang="0">
                  <a:pos x="217" y="1397"/>
                </a:cxn>
                <a:cxn ang="0">
                  <a:pos x="0" y="1433"/>
                </a:cxn>
                <a:cxn ang="0">
                  <a:pos x="0" y="1499"/>
                </a:cxn>
                <a:cxn ang="0">
                  <a:pos x="496" y="1424"/>
                </a:cxn>
                <a:cxn ang="0">
                  <a:pos x="496" y="1629"/>
                </a:cxn>
                <a:cxn ang="0">
                  <a:pos x="862" y="1628"/>
                </a:cxn>
                <a:cxn ang="0">
                  <a:pos x="862" y="650"/>
                </a:cxn>
                <a:cxn ang="0">
                  <a:pos x="729" y="653"/>
                </a:cxn>
                <a:cxn ang="0">
                  <a:pos x="715" y="354"/>
                </a:cxn>
                <a:cxn ang="0">
                  <a:pos x="862" y="357"/>
                </a:cxn>
              </a:cxnLst>
              <a:rect l="0" t="0" r="r" b="b"/>
              <a:pathLst>
                <a:path w="862" h="1629">
                  <a:moveTo>
                    <a:pt x="862" y="357"/>
                  </a:moveTo>
                  <a:lnTo>
                    <a:pt x="862" y="15"/>
                  </a:lnTo>
                  <a:lnTo>
                    <a:pt x="658" y="0"/>
                  </a:lnTo>
                  <a:lnTo>
                    <a:pt x="475" y="12"/>
                  </a:lnTo>
                  <a:lnTo>
                    <a:pt x="477" y="190"/>
                  </a:lnTo>
                  <a:lnTo>
                    <a:pt x="292" y="186"/>
                  </a:lnTo>
                  <a:lnTo>
                    <a:pt x="292" y="618"/>
                  </a:lnTo>
                  <a:lnTo>
                    <a:pt x="239" y="654"/>
                  </a:lnTo>
                  <a:lnTo>
                    <a:pt x="239" y="1152"/>
                  </a:lnTo>
                  <a:lnTo>
                    <a:pt x="445" y="1158"/>
                  </a:lnTo>
                  <a:lnTo>
                    <a:pt x="454" y="1282"/>
                  </a:lnTo>
                  <a:lnTo>
                    <a:pt x="0" y="1280"/>
                  </a:lnTo>
                  <a:lnTo>
                    <a:pt x="0" y="1406"/>
                  </a:lnTo>
                  <a:lnTo>
                    <a:pt x="217" y="1397"/>
                  </a:lnTo>
                  <a:lnTo>
                    <a:pt x="0" y="1433"/>
                  </a:lnTo>
                  <a:lnTo>
                    <a:pt x="0" y="1499"/>
                  </a:lnTo>
                  <a:lnTo>
                    <a:pt x="496" y="1424"/>
                  </a:lnTo>
                  <a:lnTo>
                    <a:pt x="496" y="1629"/>
                  </a:lnTo>
                  <a:lnTo>
                    <a:pt x="862" y="1628"/>
                  </a:lnTo>
                  <a:lnTo>
                    <a:pt x="862" y="650"/>
                  </a:lnTo>
                  <a:lnTo>
                    <a:pt x="729" y="653"/>
                  </a:lnTo>
                  <a:lnTo>
                    <a:pt x="715" y="354"/>
                  </a:lnTo>
                  <a:lnTo>
                    <a:pt x="862" y="3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3568700" y="3829051"/>
              <a:ext cx="107950" cy="968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  <a:cxn ang="0">
                  <a:pos x="68" y="56"/>
                </a:cxn>
                <a:cxn ang="0">
                  <a:pos x="68" y="2"/>
                </a:cxn>
                <a:cxn ang="0">
                  <a:pos x="0" y="0"/>
                </a:cxn>
              </a:cxnLst>
              <a:rect l="0" t="0" r="r" b="b"/>
              <a:pathLst>
                <a:path w="68" h="61">
                  <a:moveTo>
                    <a:pt x="0" y="0"/>
                  </a:moveTo>
                  <a:lnTo>
                    <a:pt x="0" y="61"/>
                  </a:lnTo>
                  <a:lnTo>
                    <a:pt x="68" y="56"/>
                  </a:lnTo>
                  <a:lnTo>
                    <a:pt x="68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2362200" y="3741738"/>
              <a:ext cx="1206500" cy="874713"/>
            </a:xfrm>
            <a:custGeom>
              <a:avLst/>
              <a:gdLst/>
              <a:ahLst/>
              <a:cxnLst>
                <a:cxn ang="0">
                  <a:pos x="760" y="116"/>
                </a:cxn>
                <a:cxn ang="0">
                  <a:pos x="760" y="55"/>
                </a:cxn>
                <a:cxn ang="0">
                  <a:pos x="695" y="54"/>
                </a:cxn>
                <a:cxn ang="0">
                  <a:pos x="695" y="0"/>
                </a:cxn>
                <a:cxn ang="0">
                  <a:pos x="280" y="0"/>
                </a:cxn>
                <a:cxn ang="0">
                  <a:pos x="280" y="42"/>
                </a:cxn>
                <a:cxn ang="0">
                  <a:pos x="160" y="43"/>
                </a:cxn>
                <a:cxn ang="0">
                  <a:pos x="160" y="102"/>
                </a:cxn>
                <a:cxn ang="0">
                  <a:pos x="268" y="102"/>
                </a:cxn>
                <a:cxn ang="0">
                  <a:pos x="268" y="185"/>
                </a:cxn>
                <a:cxn ang="0">
                  <a:pos x="215" y="185"/>
                </a:cxn>
                <a:cxn ang="0">
                  <a:pos x="215" y="238"/>
                </a:cxn>
                <a:cxn ang="0">
                  <a:pos x="0" y="238"/>
                </a:cxn>
                <a:cxn ang="0">
                  <a:pos x="0" y="412"/>
                </a:cxn>
                <a:cxn ang="0">
                  <a:pos x="301" y="391"/>
                </a:cxn>
                <a:cxn ang="0">
                  <a:pos x="284" y="492"/>
                </a:cxn>
                <a:cxn ang="0">
                  <a:pos x="333" y="551"/>
                </a:cxn>
                <a:cxn ang="0">
                  <a:pos x="760" y="489"/>
                </a:cxn>
                <a:cxn ang="0">
                  <a:pos x="760" y="423"/>
                </a:cxn>
                <a:cxn ang="0">
                  <a:pos x="543" y="459"/>
                </a:cxn>
                <a:cxn ang="0">
                  <a:pos x="568" y="402"/>
                </a:cxn>
                <a:cxn ang="0">
                  <a:pos x="760" y="396"/>
                </a:cxn>
                <a:cxn ang="0">
                  <a:pos x="760" y="270"/>
                </a:cxn>
                <a:cxn ang="0">
                  <a:pos x="751" y="270"/>
                </a:cxn>
                <a:cxn ang="0">
                  <a:pos x="751" y="198"/>
                </a:cxn>
                <a:cxn ang="0">
                  <a:pos x="688" y="196"/>
                </a:cxn>
                <a:cxn ang="0">
                  <a:pos x="688" y="119"/>
                </a:cxn>
                <a:cxn ang="0">
                  <a:pos x="760" y="116"/>
                </a:cxn>
              </a:cxnLst>
              <a:rect l="0" t="0" r="r" b="b"/>
              <a:pathLst>
                <a:path w="760" h="551">
                  <a:moveTo>
                    <a:pt x="760" y="116"/>
                  </a:moveTo>
                  <a:lnTo>
                    <a:pt x="760" y="55"/>
                  </a:lnTo>
                  <a:lnTo>
                    <a:pt x="695" y="54"/>
                  </a:lnTo>
                  <a:lnTo>
                    <a:pt x="695" y="0"/>
                  </a:lnTo>
                  <a:lnTo>
                    <a:pt x="280" y="0"/>
                  </a:lnTo>
                  <a:lnTo>
                    <a:pt x="280" y="42"/>
                  </a:lnTo>
                  <a:lnTo>
                    <a:pt x="160" y="43"/>
                  </a:lnTo>
                  <a:lnTo>
                    <a:pt x="160" y="102"/>
                  </a:lnTo>
                  <a:lnTo>
                    <a:pt x="268" y="102"/>
                  </a:lnTo>
                  <a:lnTo>
                    <a:pt x="268" y="185"/>
                  </a:lnTo>
                  <a:lnTo>
                    <a:pt x="215" y="185"/>
                  </a:lnTo>
                  <a:lnTo>
                    <a:pt x="215" y="238"/>
                  </a:lnTo>
                  <a:lnTo>
                    <a:pt x="0" y="238"/>
                  </a:lnTo>
                  <a:lnTo>
                    <a:pt x="0" y="412"/>
                  </a:lnTo>
                  <a:lnTo>
                    <a:pt x="301" y="391"/>
                  </a:lnTo>
                  <a:lnTo>
                    <a:pt x="284" y="492"/>
                  </a:lnTo>
                  <a:lnTo>
                    <a:pt x="333" y="551"/>
                  </a:lnTo>
                  <a:lnTo>
                    <a:pt x="760" y="489"/>
                  </a:lnTo>
                  <a:lnTo>
                    <a:pt x="760" y="423"/>
                  </a:lnTo>
                  <a:lnTo>
                    <a:pt x="543" y="459"/>
                  </a:lnTo>
                  <a:lnTo>
                    <a:pt x="568" y="402"/>
                  </a:lnTo>
                  <a:lnTo>
                    <a:pt x="760" y="396"/>
                  </a:lnTo>
                  <a:lnTo>
                    <a:pt x="760" y="270"/>
                  </a:lnTo>
                  <a:lnTo>
                    <a:pt x="751" y="270"/>
                  </a:lnTo>
                  <a:lnTo>
                    <a:pt x="751" y="198"/>
                  </a:lnTo>
                  <a:lnTo>
                    <a:pt x="688" y="196"/>
                  </a:lnTo>
                  <a:lnTo>
                    <a:pt x="688" y="119"/>
                  </a:lnTo>
                  <a:lnTo>
                    <a:pt x="760" y="1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4305300" y="2490788"/>
              <a:ext cx="2657475" cy="1957388"/>
            </a:xfrm>
            <a:custGeom>
              <a:avLst/>
              <a:gdLst/>
              <a:ahLst/>
              <a:cxnLst>
                <a:cxn ang="0">
                  <a:pos x="820" y="6"/>
                </a:cxn>
                <a:cxn ang="0">
                  <a:pos x="820" y="94"/>
                </a:cxn>
                <a:cxn ang="0">
                  <a:pos x="673" y="94"/>
                </a:cxn>
                <a:cxn ang="0">
                  <a:pos x="723" y="463"/>
                </a:cxn>
                <a:cxn ang="0">
                  <a:pos x="1502" y="494"/>
                </a:cxn>
                <a:cxn ang="0">
                  <a:pos x="1542" y="511"/>
                </a:cxn>
                <a:cxn ang="0">
                  <a:pos x="1574" y="525"/>
                </a:cxn>
                <a:cxn ang="0">
                  <a:pos x="1598" y="537"/>
                </a:cxn>
                <a:cxn ang="0">
                  <a:pos x="1617" y="549"/>
                </a:cxn>
                <a:cxn ang="0">
                  <a:pos x="1630" y="565"/>
                </a:cxn>
                <a:cxn ang="0">
                  <a:pos x="1644" y="587"/>
                </a:cxn>
                <a:cxn ang="0">
                  <a:pos x="1657" y="617"/>
                </a:cxn>
                <a:cxn ang="0">
                  <a:pos x="1674" y="658"/>
                </a:cxn>
                <a:cxn ang="0">
                  <a:pos x="1674" y="1103"/>
                </a:cxn>
                <a:cxn ang="0">
                  <a:pos x="1577" y="1117"/>
                </a:cxn>
                <a:cxn ang="0">
                  <a:pos x="1577" y="1212"/>
                </a:cxn>
                <a:cxn ang="0">
                  <a:pos x="1541" y="1200"/>
                </a:cxn>
                <a:cxn ang="0">
                  <a:pos x="1474" y="1016"/>
                </a:cxn>
                <a:cxn ang="0">
                  <a:pos x="1452" y="989"/>
                </a:cxn>
                <a:cxn ang="0">
                  <a:pos x="1426" y="964"/>
                </a:cxn>
                <a:cxn ang="0">
                  <a:pos x="1396" y="945"/>
                </a:cxn>
                <a:cxn ang="0">
                  <a:pos x="1366" y="927"/>
                </a:cxn>
                <a:cxn ang="0">
                  <a:pos x="1332" y="912"/>
                </a:cxn>
                <a:cxn ang="0">
                  <a:pos x="1296" y="901"/>
                </a:cxn>
                <a:cxn ang="0">
                  <a:pos x="1260" y="895"/>
                </a:cxn>
                <a:cxn ang="0">
                  <a:pos x="1223" y="892"/>
                </a:cxn>
                <a:cxn ang="0">
                  <a:pos x="1186" y="895"/>
                </a:cxn>
                <a:cxn ang="0">
                  <a:pos x="1149" y="901"/>
                </a:cxn>
                <a:cxn ang="0">
                  <a:pos x="1113" y="912"/>
                </a:cxn>
                <a:cxn ang="0">
                  <a:pos x="1077" y="928"/>
                </a:cxn>
                <a:cxn ang="0">
                  <a:pos x="1044" y="951"/>
                </a:cxn>
                <a:cxn ang="0">
                  <a:pos x="1012" y="978"/>
                </a:cxn>
                <a:cxn ang="0">
                  <a:pos x="982" y="1010"/>
                </a:cxn>
                <a:cxn ang="0">
                  <a:pos x="954" y="1049"/>
                </a:cxn>
                <a:cxn ang="0">
                  <a:pos x="915" y="1233"/>
                </a:cxn>
                <a:cxn ang="0">
                  <a:pos x="803" y="1223"/>
                </a:cxn>
                <a:cxn ang="0">
                  <a:pos x="803" y="1066"/>
                </a:cxn>
                <a:cxn ang="0">
                  <a:pos x="44" y="1070"/>
                </a:cxn>
                <a:cxn ang="0">
                  <a:pos x="44" y="115"/>
                </a:cxn>
                <a:cxn ang="0">
                  <a:pos x="118" y="126"/>
                </a:cxn>
                <a:cxn ang="0">
                  <a:pos x="123" y="528"/>
                </a:cxn>
                <a:cxn ang="0">
                  <a:pos x="610" y="506"/>
                </a:cxn>
                <a:cxn ang="0">
                  <a:pos x="602" y="70"/>
                </a:cxn>
                <a:cxn ang="0">
                  <a:pos x="0" y="77"/>
                </a:cxn>
                <a:cxn ang="0">
                  <a:pos x="11" y="0"/>
                </a:cxn>
                <a:cxn ang="0">
                  <a:pos x="820" y="6"/>
                </a:cxn>
              </a:cxnLst>
              <a:rect l="0" t="0" r="r" b="b"/>
              <a:pathLst>
                <a:path w="1674" h="1233">
                  <a:moveTo>
                    <a:pt x="820" y="6"/>
                  </a:moveTo>
                  <a:lnTo>
                    <a:pt x="820" y="94"/>
                  </a:lnTo>
                  <a:lnTo>
                    <a:pt x="673" y="94"/>
                  </a:lnTo>
                  <a:lnTo>
                    <a:pt x="723" y="463"/>
                  </a:lnTo>
                  <a:lnTo>
                    <a:pt x="1502" y="494"/>
                  </a:lnTo>
                  <a:lnTo>
                    <a:pt x="1542" y="511"/>
                  </a:lnTo>
                  <a:lnTo>
                    <a:pt x="1574" y="525"/>
                  </a:lnTo>
                  <a:lnTo>
                    <a:pt x="1598" y="537"/>
                  </a:lnTo>
                  <a:lnTo>
                    <a:pt x="1617" y="549"/>
                  </a:lnTo>
                  <a:lnTo>
                    <a:pt x="1630" y="565"/>
                  </a:lnTo>
                  <a:lnTo>
                    <a:pt x="1644" y="587"/>
                  </a:lnTo>
                  <a:lnTo>
                    <a:pt x="1657" y="617"/>
                  </a:lnTo>
                  <a:lnTo>
                    <a:pt x="1674" y="658"/>
                  </a:lnTo>
                  <a:lnTo>
                    <a:pt x="1674" y="1103"/>
                  </a:lnTo>
                  <a:lnTo>
                    <a:pt x="1577" y="1117"/>
                  </a:lnTo>
                  <a:lnTo>
                    <a:pt x="1577" y="1212"/>
                  </a:lnTo>
                  <a:lnTo>
                    <a:pt x="1541" y="1200"/>
                  </a:lnTo>
                  <a:lnTo>
                    <a:pt x="1474" y="1016"/>
                  </a:lnTo>
                  <a:lnTo>
                    <a:pt x="1452" y="989"/>
                  </a:lnTo>
                  <a:lnTo>
                    <a:pt x="1426" y="964"/>
                  </a:lnTo>
                  <a:lnTo>
                    <a:pt x="1396" y="945"/>
                  </a:lnTo>
                  <a:lnTo>
                    <a:pt x="1366" y="927"/>
                  </a:lnTo>
                  <a:lnTo>
                    <a:pt x="1332" y="912"/>
                  </a:lnTo>
                  <a:lnTo>
                    <a:pt x="1296" y="901"/>
                  </a:lnTo>
                  <a:lnTo>
                    <a:pt x="1260" y="895"/>
                  </a:lnTo>
                  <a:lnTo>
                    <a:pt x="1223" y="892"/>
                  </a:lnTo>
                  <a:lnTo>
                    <a:pt x="1186" y="895"/>
                  </a:lnTo>
                  <a:lnTo>
                    <a:pt x="1149" y="901"/>
                  </a:lnTo>
                  <a:lnTo>
                    <a:pt x="1113" y="912"/>
                  </a:lnTo>
                  <a:lnTo>
                    <a:pt x="1077" y="928"/>
                  </a:lnTo>
                  <a:lnTo>
                    <a:pt x="1044" y="951"/>
                  </a:lnTo>
                  <a:lnTo>
                    <a:pt x="1012" y="978"/>
                  </a:lnTo>
                  <a:lnTo>
                    <a:pt x="982" y="1010"/>
                  </a:lnTo>
                  <a:lnTo>
                    <a:pt x="954" y="1049"/>
                  </a:lnTo>
                  <a:lnTo>
                    <a:pt x="915" y="1233"/>
                  </a:lnTo>
                  <a:lnTo>
                    <a:pt x="803" y="1223"/>
                  </a:lnTo>
                  <a:lnTo>
                    <a:pt x="803" y="1066"/>
                  </a:lnTo>
                  <a:lnTo>
                    <a:pt x="44" y="1070"/>
                  </a:lnTo>
                  <a:lnTo>
                    <a:pt x="44" y="115"/>
                  </a:lnTo>
                  <a:lnTo>
                    <a:pt x="118" y="126"/>
                  </a:lnTo>
                  <a:lnTo>
                    <a:pt x="123" y="528"/>
                  </a:lnTo>
                  <a:lnTo>
                    <a:pt x="610" y="506"/>
                  </a:lnTo>
                  <a:lnTo>
                    <a:pt x="602" y="70"/>
                  </a:lnTo>
                  <a:lnTo>
                    <a:pt x="0" y="77"/>
                  </a:lnTo>
                  <a:lnTo>
                    <a:pt x="11" y="0"/>
                  </a:lnTo>
                  <a:lnTo>
                    <a:pt x="8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4049713" y="2466976"/>
              <a:ext cx="222250" cy="671513"/>
            </a:xfrm>
            <a:custGeom>
              <a:avLst/>
              <a:gdLst/>
              <a:ahLst/>
              <a:cxnLst>
                <a:cxn ang="0">
                  <a:pos x="140" y="11"/>
                </a:cxn>
                <a:cxn ang="0">
                  <a:pos x="140" y="423"/>
                </a:cxn>
                <a:cxn ang="0">
                  <a:pos x="0" y="413"/>
                </a:cxn>
                <a:cxn ang="0">
                  <a:pos x="0" y="0"/>
                </a:cxn>
                <a:cxn ang="0">
                  <a:pos x="140" y="11"/>
                </a:cxn>
              </a:cxnLst>
              <a:rect l="0" t="0" r="r" b="b"/>
              <a:pathLst>
                <a:path w="140" h="423">
                  <a:moveTo>
                    <a:pt x="140" y="11"/>
                  </a:moveTo>
                  <a:lnTo>
                    <a:pt x="140" y="423"/>
                  </a:lnTo>
                  <a:lnTo>
                    <a:pt x="0" y="413"/>
                  </a:lnTo>
                  <a:lnTo>
                    <a:pt x="0" y="0"/>
                  </a:lnTo>
                  <a:lnTo>
                    <a:pt x="140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3" name="Freeform 15"/>
            <p:cNvSpPr>
              <a:spLocks/>
            </p:cNvSpPr>
            <p:nvPr/>
          </p:nvSpPr>
          <p:spPr bwMode="auto">
            <a:xfrm>
              <a:off x="4016375" y="3225801"/>
              <a:ext cx="239713" cy="671513"/>
            </a:xfrm>
            <a:custGeom>
              <a:avLst/>
              <a:gdLst/>
              <a:ahLst/>
              <a:cxnLst>
                <a:cxn ang="0">
                  <a:pos x="151" y="10"/>
                </a:cxn>
                <a:cxn ang="0">
                  <a:pos x="151" y="423"/>
                </a:cxn>
                <a:cxn ang="0">
                  <a:pos x="0" y="412"/>
                </a:cxn>
                <a:cxn ang="0">
                  <a:pos x="0" y="0"/>
                </a:cxn>
                <a:cxn ang="0">
                  <a:pos x="151" y="10"/>
                </a:cxn>
              </a:cxnLst>
              <a:rect l="0" t="0" r="r" b="b"/>
              <a:pathLst>
                <a:path w="151" h="423">
                  <a:moveTo>
                    <a:pt x="151" y="10"/>
                  </a:moveTo>
                  <a:lnTo>
                    <a:pt x="151" y="423"/>
                  </a:lnTo>
                  <a:lnTo>
                    <a:pt x="0" y="412"/>
                  </a:lnTo>
                  <a:lnTo>
                    <a:pt x="0" y="0"/>
                  </a:lnTo>
                  <a:lnTo>
                    <a:pt x="151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4562475" y="4241801"/>
              <a:ext cx="763588" cy="425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4375150" y="4241801"/>
              <a:ext cx="117475" cy="425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6" name="Rectangle 22"/>
            <p:cNvSpPr>
              <a:spLocks noChangeArrowheads="1"/>
            </p:cNvSpPr>
            <p:nvPr/>
          </p:nvSpPr>
          <p:spPr bwMode="auto">
            <a:xfrm>
              <a:off x="5410200" y="4235451"/>
              <a:ext cx="119063" cy="4270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7" name="Freeform 29"/>
            <p:cNvSpPr>
              <a:spLocks/>
            </p:cNvSpPr>
            <p:nvPr/>
          </p:nvSpPr>
          <p:spPr bwMode="auto">
            <a:xfrm>
              <a:off x="5757863" y="3638551"/>
              <a:ext cx="1058863" cy="431800"/>
            </a:xfrm>
            <a:custGeom>
              <a:avLst/>
              <a:gdLst/>
              <a:ahLst/>
              <a:cxnLst>
                <a:cxn ang="0">
                  <a:pos x="662" y="0"/>
                </a:cxn>
                <a:cxn ang="0">
                  <a:pos x="667" y="63"/>
                </a:cxn>
                <a:cxn ang="0">
                  <a:pos x="136" y="65"/>
                </a:cxn>
                <a:cxn ang="0">
                  <a:pos x="106" y="87"/>
                </a:cxn>
                <a:cxn ang="0">
                  <a:pos x="83" y="108"/>
                </a:cxn>
                <a:cxn ang="0">
                  <a:pos x="67" y="131"/>
                </a:cxn>
                <a:cxn ang="0">
                  <a:pos x="53" y="154"/>
                </a:cxn>
                <a:cxn ang="0">
                  <a:pos x="42" y="178"/>
                </a:cxn>
                <a:cxn ang="0">
                  <a:pos x="32" y="205"/>
                </a:cxn>
                <a:cxn ang="0">
                  <a:pos x="21" y="237"/>
                </a:cxn>
                <a:cxn ang="0">
                  <a:pos x="8" y="272"/>
                </a:cxn>
                <a:cxn ang="0">
                  <a:pos x="3" y="217"/>
                </a:cxn>
                <a:cxn ang="0">
                  <a:pos x="0" y="178"/>
                </a:cxn>
                <a:cxn ang="0">
                  <a:pos x="0" y="146"/>
                </a:cxn>
                <a:cxn ang="0">
                  <a:pos x="3" y="122"/>
                </a:cxn>
                <a:cxn ang="0">
                  <a:pos x="14" y="99"/>
                </a:cxn>
                <a:cxn ang="0">
                  <a:pos x="32" y="77"/>
                </a:cxn>
                <a:cxn ang="0">
                  <a:pos x="59" y="48"/>
                </a:cxn>
                <a:cxn ang="0">
                  <a:pos x="97" y="10"/>
                </a:cxn>
                <a:cxn ang="0">
                  <a:pos x="662" y="0"/>
                </a:cxn>
              </a:cxnLst>
              <a:rect l="0" t="0" r="r" b="b"/>
              <a:pathLst>
                <a:path w="667" h="272">
                  <a:moveTo>
                    <a:pt x="662" y="0"/>
                  </a:moveTo>
                  <a:lnTo>
                    <a:pt x="667" y="63"/>
                  </a:lnTo>
                  <a:lnTo>
                    <a:pt x="136" y="65"/>
                  </a:lnTo>
                  <a:lnTo>
                    <a:pt x="106" y="87"/>
                  </a:lnTo>
                  <a:lnTo>
                    <a:pt x="83" y="108"/>
                  </a:lnTo>
                  <a:lnTo>
                    <a:pt x="67" y="131"/>
                  </a:lnTo>
                  <a:lnTo>
                    <a:pt x="53" y="154"/>
                  </a:lnTo>
                  <a:lnTo>
                    <a:pt x="42" y="178"/>
                  </a:lnTo>
                  <a:lnTo>
                    <a:pt x="32" y="205"/>
                  </a:lnTo>
                  <a:lnTo>
                    <a:pt x="21" y="237"/>
                  </a:lnTo>
                  <a:lnTo>
                    <a:pt x="8" y="272"/>
                  </a:lnTo>
                  <a:lnTo>
                    <a:pt x="3" y="217"/>
                  </a:lnTo>
                  <a:lnTo>
                    <a:pt x="0" y="178"/>
                  </a:lnTo>
                  <a:lnTo>
                    <a:pt x="0" y="146"/>
                  </a:lnTo>
                  <a:lnTo>
                    <a:pt x="3" y="122"/>
                  </a:lnTo>
                  <a:lnTo>
                    <a:pt x="14" y="99"/>
                  </a:lnTo>
                  <a:lnTo>
                    <a:pt x="32" y="77"/>
                  </a:lnTo>
                  <a:lnTo>
                    <a:pt x="59" y="48"/>
                  </a:lnTo>
                  <a:lnTo>
                    <a:pt x="97" y="10"/>
                  </a:lnTo>
                  <a:lnTo>
                    <a:pt x="6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5448300" y="3203576"/>
              <a:ext cx="1506538" cy="301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30"/>
                </a:cxn>
                <a:cxn ang="0">
                  <a:pos x="127" y="177"/>
                </a:cxn>
                <a:cxn ang="0">
                  <a:pos x="949" y="190"/>
                </a:cxn>
                <a:cxn ang="0">
                  <a:pos x="945" y="168"/>
                </a:cxn>
                <a:cxn ang="0">
                  <a:pos x="936" y="144"/>
                </a:cxn>
                <a:cxn ang="0">
                  <a:pos x="922" y="121"/>
                </a:cxn>
                <a:cxn ang="0">
                  <a:pos x="904" y="100"/>
                </a:cxn>
                <a:cxn ang="0">
                  <a:pos x="881" y="82"/>
                </a:cxn>
                <a:cxn ang="0">
                  <a:pos x="856" y="65"/>
                </a:cxn>
                <a:cxn ang="0">
                  <a:pos x="825" y="53"/>
                </a:cxn>
                <a:cxn ang="0">
                  <a:pos x="792" y="45"/>
                </a:cxn>
                <a:cxn ang="0">
                  <a:pos x="0" y="0"/>
                </a:cxn>
              </a:cxnLst>
              <a:rect l="0" t="0" r="r" b="b"/>
              <a:pathLst>
                <a:path w="949" h="190">
                  <a:moveTo>
                    <a:pt x="0" y="0"/>
                  </a:moveTo>
                  <a:lnTo>
                    <a:pt x="36" y="130"/>
                  </a:lnTo>
                  <a:lnTo>
                    <a:pt x="127" y="177"/>
                  </a:lnTo>
                  <a:lnTo>
                    <a:pt x="949" y="190"/>
                  </a:lnTo>
                  <a:lnTo>
                    <a:pt x="945" y="168"/>
                  </a:lnTo>
                  <a:lnTo>
                    <a:pt x="936" y="144"/>
                  </a:lnTo>
                  <a:lnTo>
                    <a:pt x="922" y="121"/>
                  </a:lnTo>
                  <a:lnTo>
                    <a:pt x="904" y="100"/>
                  </a:lnTo>
                  <a:lnTo>
                    <a:pt x="881" y="82"/>
                  </a:lnTo>
                  <a:lnTo>
                    <a:pt x="856" y="65"/>
                  </a:lnTo>
                  <a:lnTo>
                    <a:pt x="825" y="53"/>
                  </a:lnTo>
                  <a:lnTo>
                    <a:pt x="792" y="4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59" name="Rectangle 31"/>
            <p:cNvSpPr>
              <a:spLocks noChangeArrowheads="1"/>
            </p:cNvSpPr>
            <p:nvPr/>
          </p:nvSpPr>
          <p:spPr bwMode="auto">
            <a:xfrm>
              <a:off x="6808788" y="4292601"/>
              <a:ext cx="290513" cy="2254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grpSp>
          <p:nvGrpSpPr>
            <p:cNvPr id="60" name="Gruppe 157"/>
            <p:cNvGrpSpPr/>
            <p:nvPr/>
          </p:nvGrpSpPr>
          <p:grpSpPr>
            <a:xfrm>
              <a:off x="5751513" y="4103688"/>
              <a:ext cx="1006475" cy="1028700"/>
              <a:chOff x="5751513" y="4103688"/>
              <a:chExt cx="1006475" cy="1028700"/>
            </a:xfrm>
            <a:grpFill/>
          </p:grpSpPr>
          <p:sp>
            <p:nvSpPr>
              <p:cNvPr id="88" name="Freeform 32"/>
              <p:cNvSpPr>
                <a:spLocks/>
              </p:cNvSpPr>
              <p:nvPr/>
            </p:nvSpPr>
            <p:spPr bwMode="auto">
              <a:xfrm>
                <a:off x="5751513" y="4103688"/>
                <a:ext cx="1006475" cy="1028700"/>
              </a:xfrm>
              <a:custGeom>
                <a:avLst/>
                <a:gdLst/>
                <a:ahLst/>
                <a:cxnLst>
                  <a:cxn ang="0">
                    <a:pos x="285" y="1"/>
                  </a:cxn>
                  <a:cxn ang="0">
                    <a:pos x="223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7"/>
                  </a:cxn>
                  <a:cxn ang="0">
                    <a:pos x="72" y="529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3" y="633"/>
                  </a:cxn>
                  <a:cxn ang="0">
                    <a:pos x="285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29"/>
                  </a:cxn>
                  <a:cxn ang="0">
                    <a:pos x="597" y="477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4" h="648">
                    <a:moveTo>
                      <a:pt x="317" y="0"/>
                    </a:moveTo>
                    <a:lnTo>
                      <a:pt x="285" y="1"/>
                    </a:lnTo>
                    <a:lnTo>
                      <a:pt x="254" y="6"/>
                    </a:lnTo>
                    <a:lnTo>
                      <a:pt x="223" y="15"/>
                    </a:lnTo>
                    <a:lnTo>
                      <a:pt x="195" y="26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3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5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5" y="449"/>
                    </a:lnTo>
                    <a:lnTo>
                      <a:pt x="39" y="477"/>
                    </a:lnTo>
                    <a:lnTo>
                      <a:pt x="54" y="505"/>
                    </a:lnTo>
                    <a:lnTo>
                      <a:pt x="72" y="529"/>
                    </a:lnTo>
                    <a:lnTo>
                      <a:pt x="93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3" y="633"/>
                    </a:lnTo>
                    <a:lnTo>
                      <a:pt x="254" y="642"/>
                    </a:lnTo>
                    <a:lnTo>
                      <a:pt x="285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2" y="553"/>
                    </a:lnTo>
                    <a:lnTo>
                      <a:pt x="562" y="529"/>
                    </a:lnTo>
                    <a:lnTo>
                      <a:pt x="580" y="505"/>
                    </a:lnTo>
                    <a:lnTo>
                      <a:pt x="597" y="477"/>
                    </a:lnTo>
                    <a:lnTo>
                      <a:pt x="610" y="449"/>
                    </a:lnTo>
                    <a:lnTo>
                      <a:pt x="621" y="420"/>
                    </a:lnTo>
                    <a:lnTo>
                      <a:pt x="628" y="388"/>
                    </a:lnTo>
                    <a:lnTo>
                      <a:pt x="633" y="357"/>
                    </a:lnTo>
                    <a:lnTo>
                      <a:pt x="634" y="323"/>
                    </a:lnTo>
                    <a:lnTo>
                      <a:pt x="633" y="290"/>
                    </a:lnTo>
                    <a:lnTo>
                      <a:pt x="628" y="258"/>
                    </a:lnTo>
                    <a:lnTo>
                      <a:pt x="621" y="228"/>
                    </a:lnTo>
                    <a:lnTo>
                      <a:pt x="610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2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6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9" name="Freeform 34"/>
              <p:cNvSpPr>
                <a:spLocks/>
              </p:cNvSpPr>
              <p:nvPr/>
            </p:nvSpPr>
            <p:spPr bwMode="auto">
              <a:xfrm>
                <a:off x="5921375" y="4278313"/>
                <a:ext cx="633413" cy="647700"/>
              </a:xfrm>
              <a:custGeom>
                <a:avLst/>
                <a:gdLst/>
                <a:ahLst/>
                <a:cxnLst>
                  <a:cxn ang="0">
                    <a:pos x="198" y="0"/>
                  </a:cxn>
                  <a:cxn ang="0">
                    <a:pos x="157" y="5"/>
                  </a:cxn>
                  <a:cxn ang="0">
                    <a:pos x="121" y="17"/>
                  </a:cxn>
                  <a:cxn ang="0">
                    <a:pos x="86" y="35"/>
                  </a:cxn>
                  <a:cxn ang="0">
                    <a:pos x="57" y="61"/>
                  </a:cxn>
                  <a:cxn ang="0">
                    <a:pos x="33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3" y="318"/>
                  </a:cxn>
                  <a:cxn ang="0">
                    <a:pos x="57" y="348"/>
                  </a:cxn>
                  <a:cxn ang="0">
                    <a:pos x="86" y="374"/>
                  </a:cxn>
                  <a:cxn ang="0">
                    <a:pos x="121" y="392"/>
                  </a:cxn>
                  <a:cxn ang="0">
                    <a:pos x="157" y="404"/>
                  </a:cxn>
                  <a:cxn ang="0">
                    <a:pos x="198" y="408"/>
                  </a:cxn>
                  <a:cxn ang="0">
                    <a:pos x="239" y="404"/>
                  </a:cxn>
                  <a:cxn ang="0">
                    <a:pos x="277" y="392"/>
                  </a:cxn>
                  <a:cxn ang="0">
                    <a:pos x="310" y="374"/>
                  </a:cxn>
                  <a:cxn ang="0">
                    <a:pos x="340" y="348"/>
                  </a:cxn>
                  <a:cxn ang="0">
                    <a:pos x="364" y="318"/>
                  </a:cxn>
                  <a:cxn ang="0">
                    <a:pos x="382" y="284"/>
                  </a:cxn>
                  <a:cxn ang="0">
                    <a:pos x="394" y="247"/>
                  </a:cxn>
                  <a:cxn ang="0">
                    <a:pos x="399" y="206"/>
                  </a:cxn>
                  <a:cxn ang="0">
                    <a:pos x="394" y="165"/>
                  </a:cxn>
                  <a:cxn ang="0">
                    <a:pos x="382" y="126"/>
                  </a:cxn>
                  <a:cxn ang="0">
                    <a:pos x="364" y="91"/>
                  </a:cxn>
                  <a:cxn ang="0">
                    <a:pos x="340" y="61"/>
                  </a:cxn>
                  <a:cxn ang="0">
                    <a:pos x="310" y="35"/>
                  </a:cxn>
                  <a:cxn ang="0">
                    <a:pos x="277" y="17"/>
                  </a:cxn>
                  <a:cxn ang="0">
                    <a:pos x="239" y="5"/>
                  </a:cxn>
                  <a:cxn ang="0">
                    <a:pos x="198" y="0"/>
                  </a:cxn>
                </a:cxnLst>
                <a:rect l="0" t="0" r="r" b="b"/>
                <a:pathLst>
                  <a:path w="399" h="408">
                    <a:moveTo>
                      <a:pt x="198" y="0"/>
                    </a:moveTo>
                    <a:lnTo>
                      <a:pt x="157" y="5"/>
                    </a:lnTo>
                    <a:lnTo>
                      <a:pt x="121" y="17"/>
                    </a:lnTo>
                    <a:lnTo>
                      <a:pt x="86" y="35"/>
                    </a:lnTo>
                    <a:lnTo>
                      <a:pt x="57" y="61"/>
                    </a:lnTo>
                    <a:lnTo>
                      <a:pt x="33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3" y="318"/>
                    </a:lnTo>
                    <a:lnTo>
                      <a:pt x="57" y="348"/>
                    </a:lnTo>
                    <a:lnTo>
                      <a:pt x="86" y="374"/>
                    </a:lnTo>
                    <a:lnTo>
                      <a:pt x="121" y="392"/>
                    </a:lnTo>
                    <a:lnTo>
                      <a:pt x="157" y="404"/>
                    </a:lnTo>
                    <a:lnTo>
                      <a:pt x="198" y="408"/>
                    </a:lnTo>
                    <a:lnTo>
                      <a:pt x="239" y="404"/>
                    </a:lnTo>
                    <a:lnTo>
                      <a:pt x="277" y="392"/>
                    </a:lnTo>
                    <a:lnTo>
                      <a:pt x="310" y="374"/>
                    </a:lnTo>
                    <a:lnTo>
                      <a:pt x="340" y="348"/>
                    </a:lnTo>
                    <a:lnTo>
                      <a:pt x="364" y="318"/>
                    </a:lnTo>
                    <a:lnTo>
                      <a:pt x="382" y="284"/>
                    </a:lnTo>
                    <a:lnTo>
                      <a:pt x="394" y="247"/>
                    </a:lnTo>
                    <a:lnTo>
                      <a:pt x="399" y="206"/>
                    </a:lnTo>
                    <a:lnTo>
                      <a:pt x="394" y="165"/>
                    </a:lnTo>
                    <a:lnTo>
                      <a:pt x="382" y="126"/>
                    </a:lnTo>
                    <a:lnTo>
                      <a:pt x="364" y="91"/>
                    </a:lnTo>
                    <a:lnTo>
                      <a:pt x="340" y="61"/>
                    </a:lnTo>
                    <a:lnTo>
                      <a:pt x="310" y="35"/>
                    </a:lnTo>
                    <a:lnTo>
                      <a:pt x="277" y="17"/>
                    </a:lnTo>
                    <a:lnTo>
                      <a:pt x="239" y="5"/>
                    </a:lnTo>
                    <a:lnTo>
                      <a:pt x="19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90" name="Freeform 36"/>
              <p:cNvSpPr>
                <a:spLocks/>
              </p:cNvSpPr>
              <p:nvPr/>
            </p:nvSpPr>
            <p:spPr bwMode="auto">
              <a:xfrm>
                <a:off x="6011863" y="4370388"/>
                <a:ext cx="452438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4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3" y="43"/>
                  </a:cxn>
                  <a:cxn ang="0">
                    <a:pos x="25" y="65"/>
                  </a:cxn>
                  <a:cxn ang="0">
                    <a:pos x="11" y="89"/>
                  </a:cxn>
                  <a:cxn ang="0">
                    <a:pos x="3" y="118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1" y="202"/>
                  </a:cxn>
                  <a:cxn ang="0">
                    <a:pos x="25" y="226"/>
                  </a:cxn>
                  <a:cxn ang="0">
                    <a:pos x="43" y="248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4" y="287"/>
                  </a:cxn>
                  <a:cxn ang="0">
                    <a:pos x="142" y="290"/>
                  </a:cxn>
                  <a:cxn ang="0">
                    <a:pos x="171" y="287"/>
                  </a:cxn>
                  <a:cxn ang="0">
                    <a:pos x="198" y="278"/>
                  </a:cxn>
                  <a:cxn ang="0">
                    <a:pos x="223" y="266"/>
                  </a:cxn>
                  <a:cxn ang="0">
                    <a:pos x="244" y="248"/>
                  </a:cxn>
                  <a:cxn ang="0">
                    <a:pos x="260" y="226"/>
                  </a:cxn>
                  <a:cxn ang="0">
                    <a:pos x="274" y="202"/>
                  </a:cxn>
                  <a:cxn ang="0">
                    <a:pos x="282" y="175"/>
                  </a:cxn>
                  <a:cxn ang="0">
                    <a:pos x="285" y="146"/>
                  </a:cxn>
                  <a:cxn ang="0">
                    <a:pos x="282" y="118"/>
                  </a:cxn>
                  <a:cxn ang="0">
                    <a:pos x="274" y="89"/>
                  </a:cxn>
                  <a:cxn ang="0">
                    <a:pos x="260" y="65"/>
                  </a:cxn>
                  <a:cxn ang="0">
                    <a:pos x="244" y="43"/>
                  </a:cxn>
                  <a:cxn ang="0">
                    <a:pos x="223" y="25"/>
                  </a:cxn>
                  <a:cxn ang="0">
                    <a:pos x="198" y="12"/>
                  </a:cxn>
                  <a:cxn ang="0">
                    <a:pos x="171" y="3"/>
                  </a:cxn>
                  <a:cxn ang="0">
                    <a:pos x="142" y="0"/>
                  </a:cxn>
                </a:cxnLst>
                <a:rect l="0" t="0" r="r" b="b"/>
                <a:pathLst>
                  <a:path w="285" h="290">
                    <a:moveTo>
                      <a:pt x="142" y="0"/>
                    </a:moveTo>
                    <a:lnTo>
                      <a:pt x="114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3" y="43"/>
                    </a:lnTo>
                    <a:lnTo>
                      <a:pt x="25" y="65"/>
                    </a:lnTo>
                    <a:lnTo>
                      <a:pt x="11" y="89"/>
                    </a:lnTo>
                    <a:lnTo>
                      <a:pt x="3" y="118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1" y="202"/>
                    </a:lnTo>
                    <a:lnTo>
                      <a:pt x="25" y="226"/>
                    </a:lnTo>
                    <a:lnTo>
                      <a:pt x="43" y="248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4" y="287"/>
                    </a:lnTo>
                    <a:lnTo>
                      <a:pt x="142" y="290"/>
                    </a:lnTo>
                    <a:lnTo>
                      <a:pt x="171" y="287"/>
                    </a:lnTo>
                    <a:lnTo>
                      <a:pt x="198" y="278"/>
                    </a:lnTo>
                    <a:lnTo>
                      <a:pt x="223" y="266"/>
                    </a:lnTo>
                    <a:lnTo>
                      <a:pt x="244" y="248"/>
                    </a:lnTo>
                    <a:lnTo>
                      <a:pt x="260" y="226"/>
                    </a:lnTo>
                    <a:lnTo>
                      <a:pt x="274" y="202"/>
                    </a:lnTo>
                    <a:lnTo>
                      <a:pt x="282" y="175"/>
                    </a:lnTo>
                    <a:lnTo>
                      <a:pt x="285" y="146"/>
                    </a:lnTo>
                    <a:lnTo>
                      <a:pt x="282" y="118"/>
                    </a:lnTo>
                    <a:lnTo>
                      <a:pt x="274" y="89"/>
                    </a:lnTo>
                    <a:lnTo>
                      <a:pt x="260" y="65"/>
                    </a:lnTo>
                    <a:lnTo>
                      <a:pt x="244" y="43"/>
                    </a:lnTo>
                    <a:lnTo>
                      <a:pt x="223" y="25"/>
                    </a:lnTo>
                    <a:lnTo>
                      <a:pt x="198" y="12"/>
                    </a:lnTo>
                    <a:lnTo>
                      <a:pt x="171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  <p:sp>
          <p:nvSpPr>
            <p:cNvPr id="61" name="Rectangle 38"/>
            <p:cNvSpPr>
              <a:spLocks noChangeArrowheads="1"/>
            </p:cNvSpPr>
            <p:nvPr/>
          </p:nvSpPr>
          <p:spPr bwMode="auto">
            <a:xfrm>
              <a:off x="4510088" y="3362326"/>
              <a:ext cx="290513" cy="698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2" name="Rectangle 39"/>
            <p:cNvSpPr>
              <a:spLocks noChangeArrowheads="1"/>
            </p:cNvSpPr>
            <p:nvPr/>
          </p:nvSpPr>
          <p:spPr bwMode="auto">
            <a:xfrm>
              <a:off x="5210175" y="2690813"/>
              <a:ext cx="31750" cy="5492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3" name="Freeform 40"/>
            <p:cNvSpPr>
              <a:spLocks/>
            </p:cNvSpPr>
            <p:nvPr/>
          </p:nvSpPr>
          <p:spPr bwMode="auto">
            <a:xfrm>
              <a:off x="4492625" y="3225801"/>
              <a:ext cx="749300" cy="47625"/>
            </a:xfrm>
            <a:custGeom>
              <a:avLst/>
              <a:gdLst/>
              <a:ahLst/>
              <a:cxnLst>
                <a:cxn ang="0">
                  <a:pos x="457" y="0"/>
                </a:cxn>
                <a:cxn ang="0">
                  <a:pos x="19" y="0"/>
                </a:cxn>
                <a:cxn ang="0">
                  <a:pos x="11" y="1"/>
                </a:cxn>
                <a:cxn ang="0">
                  <a:pos x="5" y="3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2" y="22"/>
                </a:cxn>
                <a:cxn ang="0">
                  <a:pos x="5" y="25"/>
                </a:cxn>
                <a:cxn ang="0">
                  <a:pos x="11" y="28"/>
                </a:cxn>
                <a:cxn ang="0">
                  <a:pos x="19" y="30"/>
                </a:cxn>
                <a:cxn ang="0">
                  <a:pos x="457" y="30"/>
                </a:cxn>
                <a:cxn ang="0">
                  <a:pos x="463" y="28"/>
                </a:cxn>
                <a:cxn ang="0">
                  <a:pos x="468" y="25"/>
                </a:cxn>
                <a:cxn ang="0">
                  <a:pos x="471" y="22"/>
                </a:cxn>
                <a:cxn ang="0">
                  <a:pos x="472" y="18"/>
                </a:cxn>
                <a:cxn ang="0">
                  <a:pos x="472" y="10"/>
                </a:cxn>
                <a:cxn ang="0">
                  <a:pos x="471" y="6"/>
                </a:cxn>
                <a:cxn ang="0">
                  <a:pos x="468" y="3"/>
                </a:cxn>
                <a:cxn ang="0">
                  <a:pos x="463" y="1"/>
                </a:cxn>
                <a:cxn ang="0">
                  <a:pos x="457" y="0"/>
                </a:cxn>
              </a:cxnLst>
              <a:rect l="0" t="0" r="r" b="b"/>
              <a:pathLst>
                <a:path w="472" h="30">
                  <a:moveTo>
                    <a:pt x="457" y="0"/>
                  </a:moveTo>
                  <a:lnTo>
                    <a:pt x="19" y="0"/>
                  </a:lnTo>
                  <a:lnTo>
                    <a:pt x="11" y="1"/>
                  </a:lnTo>
                  <a:lnTo>
                    <a:pt x="5" y="3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5" y="25"/>
                  </a:lnTo>
                  <a:lnTo>
                    <a:pt x="11" y="28"/>
                  </a:lnTo>
                  <a:lnTo>
                    <a:pt x="19" y="30"/>
                  </a:lnTo>
                  <a:lnTo>
                    <a:pt x="457" y="30"/>
                  </a:lnTo>
                  <a:lnTo>
                    <a:pt x="463" y="28"/>
                  </a:lnTo>
                  <a:lnTo>
                    <a:pt x="468" y="25"/>
                  </a:lnTo>
                  <a:lnTo>
                    <a:pt x="471" y="22"/>
                  </a:lnTo>
                  <a:lnTo>
                    <a:pt x="472" y="18"/>
                  </a:lnTo>
                  <a:lnTo>
                    <a:pt x="472" y="10"/>
                  </a:lnTo>
                  <a:lnTo>
                    <a:pt x="471" y="6"/>
                  </a:lnTo>
                  <a:lnTo>
                    <a:pt x="468" y="3"/>
                  </a:lnTo>
                  <a:lnTo>
                    <a:pt x="463" y="1"/>
                  </a:lnTo>
                  <a:lnTo>
                    <a:pt x="45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4" name="Freeform 41"/>
            <p:cNvSpPr>
              <a:spLocks/>
            </p:cNvSpPr>
            <p:nvPr/>
          </p:nvSpPr>
          <p:spPr bwMode="auto">
            <a:xfrm>
              <a:off x="4322763" y="1819276"/>
              <a:ext cx="1152525" cy="639763"/>
            </a:xfrm>
            <a:custGeom>
              <a:avLst/>
              <a:gdLst/>
              <a:ahLst/>
              <a:cxnLst>
                <a:cxn ang="0">
                  <a:pos x="726" y="403"/>
                </a:cxn>
                <a:cxn ang="0">
                  <a:pos x="673" y="349"/>
                </a:cxn>
                <a:cxn ang="0">
                  <a:pos x="623" y="301"/>
                </a:cxn>
                <a:cxn ang="0">
                  <a:pos x="579" y="258"/>
                </a:cxn>
                <a:cxn ang="0">
                  <a:pos x="537" y="219"/>
                </a:cxn>
                <a:cxn ang="0">
                  <a:pos x="497" y="184"/>
                </a:cxn>
                <a:cxn ang="0">
                  <a:pos x="460" y="155"/>
                </a:cxn>
                <a:cxn ang="0">
                  <a:pos x="422" y="128"/>
                </a:cxn>
                <a:cxn ang="0">
                  <a:pos x="384" y="106"/>
                </a:cxn>
                <a:cxn ang="0">
                  <a:pos x="346" y="84"/>
                </a:cxn>
                <a:cxn ang="0">
                  <a:pos x="307" y="68"/>
                </a:cxn>
                <a:cxn ang="0">
                  <a:pos x="266" y="53"/>
                </a:cxn>
                <a:cxn ang="0">
                  <a:pos x="221" y="39"/>
                </a:cxn>
                <a:cxn ang="0">
                  <a:pos x="174" y="29"/>
                </a:cxn>
                <a:cxn ang="0">
                  <a:pos x="121" y="18"/>
                </a:cxn>
                <a:cxn ang="0">
                  <a:pos x="64" y="9"/>
                </a:cxn>
                <a:cxn ang="0">
                  <a:pos x="0" y="0"/>
                </a:cxn>
                <a:cxn ang="0">
                  <a:pos x="0" y="397"/>
                </a:cxn>
                <a:cxn ang="0">
                  <a:pos x="726" y="403"/>
                </a:cxn>
              </a:cxnLst>
              <a:rect l="0" t="0" r="r" b="b"/>
              <a:pathLst>
                <a:path w="726" h="403">
                  <a:moveTo>
                    <a:pt x="726" y="403"/>
                  </a:moveTo>
                  <a:lnTo>
                    <a:pt x="673" y="349"/>
                  </a:lnTo>
                  <a:lnTo>
                    <a:pt x="623" y="301"/>
                  </a:lnTo>
                  <a:lnTo>
                    <a:pt x="579" y="258"/>
                  </a:lnTo>
                  <a:lnTo>
                    <a:pt x="537" y="219"/>
                  </a:lnTo>
                  <a:lnTo>
                    <a:pt x="497" y="184"/>
                  </a:lnTo>
                  <a:lnTo>
                    <a:pt x="460" y="155"/>
                  </a:lnTo>
                  <a:lnTo>
                    <a:pt x="422" y="128"/>
                  </a:lnTo>
                  <a:lnTo>
                    <a:pt x="384" y="106"/>
                  </a:lnTo>
                  <a:lnTo>
                    <a:pt x="346" y="84"/>
                  </a:lnTo>
                  <a:lnTo>
                    <a:pt x="307" y="68"/>
                  </a:lnTo>
                  <a:lnTo>
                    <a:pt x="266" y="53"/>
                  </a:lnTo>
                  <a:lnTo>
                    <a:pt x="221" y="39"/>
                  </a:lnTo>
                  <a:lnTo>
                    <a:pt x="174" y="29"/>
                  </a:lnTo>
                  <a:lnTo>
                    <a:pt x="121" y="18"/>
                  </a:lnTo>
                  <a:lnTo>
                    <a:pt x="64" y="9"/>
                  </a:lnTo>
                  <a:lnTo>
                    <a:pt x="0" y="0"/>
                  </a:lnTo>
                  <a:lnTo>
                    <a:pt x="0" y="397"/>
                  </a:lnTo>
                  <a:lnTo>
                    <a:pt x="726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5" name="Rectangle 42"/>
            <p:cNvSpPr>
              <a:spLocks noChangeArrowheads="1"/>
            </p:cNvSpPr>
            <p:nvPr/>
          </p:nvSpPr>
          <p:spPr bwMode="auto">
            <a:xfrm>
              <a:off x="4193338" y="1439863"/>
              <a:ext cx="160339" cy="16033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6" name="Freeform 43"/>
            <p:cNvSpPr>
              <a:spLocks/>
            </p:cNvSpPr>
            <p:nvPr/>
          </p:nvSpPr>
          <p:spPr bwMode="auto">
            <a:xfrm>
              <a:off x="5265738" y="2597151"/>
              <a:ext cx="111125" cy="1633538"/>
            </a:xfrm>
            <a:custGeom>
              <a:avLst/>
              <a:gdLst/>
              <a:ahLst/>
              <a:cxnLst>
                <a:cxn ang="0">
                  <a:pos x="23" y="19"/>
                </a:cxn>
                <a:cxn ang="0">
                  <a:pos x="68" y="535"/>
                </a:cxn>
                <a:cxn ang="0">
                  <a:pos x="70" y="1015"/>
                </a:cxn>
                <a:cxn ang="0">
                  <a:pos x="50" y="1029"/>
                </a:cxn>
                <a:cxn ang="0">
                  <a:pos x="44" y="535"/>
                </a:cxn>
                <a:cxn ang="0">
                  <a:pos x="0" y="0"/>
                </a:cxn>
                <a:cxn ang="0">
                  <a:pos x="23" y="19"/>
                </a:cxn>
              </a:cxnLst>
              <a:rect l="0" t="0" r="r" b="b"/>
              <a:pathLst>
                <a:path w="70" h="1029">
                  <a:moveTo>
                    <a:pt x="23" y="19"/>
                  </a:moveTo>
                  <a:lnTo>
                    <a:pt x="68" y="535"/>
                  </a:lnTo>
                  <a:lnTo>
                    <a:pt x="70" y="1015"/>
                  </a:lnTo>
                  <a:lnTo>
                    <a:pt x="50" y="1029"/>
                  </a:lnTo>
                  <a:lnTo>
                    <a:pt x="44" y="535"/>
                  </a:lnTo>
                  <a:lnTo>
                    <a:pt x="0" y="0"/>
                  </a:lnTo>
                  <a:lnTo>
                    <a:pt x="23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7" name="Freeform 44"/>
            <p:cNvSpPr>
              <a:spLocks/>
            </p:cNvSpPr>
            <p:nvPr/>
          </p:nvSpPr>
          <p:spPr bwMode="auto">
            <a:xfrm>
              <a:off x="4445000" y="1881188"/>
              <a:ext cx="955675" cy="5572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1" y="5"/>
                </a:cxn>
                <a:cxn ang="0">
                  <a:pos x="80" y="11"/>
                </a:cxn>
                <a:cxn ang="0">
                  <a:pos x="120" y="20"/>
                </a:cxn>
                <a:cxn ang="0">
                  <a:pos x="159" y="30"/>
                </a:cxn>
                <a:cxn ang="0">
                  <a:pos x="197" y="44"/>
                </a:cxn>
                <a:cxn ang="0">
                  <a:pos x="233" y="59"/>
                </a:cxn>
                <a:cxn ang="0">
                  <a:pos x="271" y="77"/>
                </a:cxn>
                <a:cxn ang="0">
                  <a:pos x="307" y="97"/>
                </a:cxn>
                <a:cxn ang="0">
                  <a:pos x="343" y="120"/>
                </a:cxn>
                <a:cxn ang="0">
                  <a:pos x="380" y="145"/>
                </a:cxn>
                <a:cxn ang="0">
                  <a:pos x="417" y="172"/>
                </a:cxn>
                <a:cxn ang="0">
                  <a:pos x="454" y="203"/>
                </a:cxn>
                <a:cxn ang="0">
                  <a:pos x="490" y="236"/>
                </a:cxn>
                <a:cxn ang="0">
                  <a:pos x="526" y="271"/>
                </a:cxn>
                <a:cxn ang="0">
                  <a:pos x="564" y="310"/>
                </a:cxn>
                <a:cxn ang="0">
                  <a:pos x="602" y="351"/>
                </a:cxn>
                <a:cxn ang="0">
                  <a:pos x="431" y="351"/>
                </a:cxn>
                <a:cxn ang="0">
                  <a:pos x="422" y="339"/>
                </a:cxn>
                <a:cxn ang="0">
                  <a:pos x="410" y="324"/>
                </a:cxn>
                <a:cxn ang="0">
                  <a:pos x="395" y="307"/>
                </a:cxn>
                <a:cxn ang="0">
                  <a:pos x="375" y="286"/>
                </a:cxn>
                <a:cxn ang="0">
                  <a:pos x="352" y="265"/>
                </a:cxn>
                <a:cxn ang="0">
                  <a:pos x="328" y="240"/>
                </a:cxn>
                <a:cxn ang="0">
                  <a:pos x="299" y="216"/>
                </a:cxn>
                <a:cxn ang="0">
                  <a:pos x="271" y="191"/>
                </a:cxn>
                <a:cxn ang="0">
                  <a:pos x="239" y="163"/>
                </a:cxn>
                <a:cxn ang="0">
                  <a:pos x="207" y="138"/>
                </a:cxn>
                <a:cxn ang="0">
                  <a:pos x="172" y="112"/>
                </a:cxn>
                <a:cxn ang="0">
                  <a:pos x="139" y="86"/>
                </a:cxn>
                <a:cxn ang="0">
                  <a:pos x="104" y="62"/>
                </a:cxn>
                <a:cxn ang="0">
                  <a:pos x="70" y="39"/>
                </a:cxn>
                <a:cxn ang="0">
                  <a:pos x="35" y="18"/>
                </a:cxn>
                <a:cxn ang="0">
                  <a:pos x="0" y="0"/>
                </a:cxn>
              </a:cxnLst>
              <a:rect l="0" t="0" r="r" b="b"/>
              <a:pathLst>
                <a:path w="602" h="351">
                  <a:moveTo>
                    <a:pt x="0" y="0"/>
                  </a:moveTo>
                  <a:lnTo>
                    <a:pt x="41" y="5"/>
                  </a:lnTo>
                  <a:lnTo>
                    <a:pt x="80" y="11"/>
                  </a:lnTo>
                  <a:lnTo>
                    <a:pt x="120" y="20"/>
                  </a:lnTo>
                  <a:lnTo>
                    <a:pt x="159" y="30"/>
                  </a:lnTo>
                  <a:lnTo>
                    <a:pt x="197" y="44"/>
                  </a:lnTo>
                  <a:lnTo>
                    <a:pt x="233" y="59"/>
                  </a:lnTo>
                  <a:lnTo>
                    <a:pt x="271" y="77"/>
                  </a:lnTo>
                  <a:lnTo>
                    <a:pt x="307" y="97"/>
                  </a:lnTo>
                  <a:lnTo>
                    <a:pt x="343" y="120"/>
                  </a:lnTo>
                  <a:lnTo>
                    <a:pt x="380" y="145"/>
                  </a:lnTo>
                  <a:lnTo>
                    <a:pt x="417" y="172"/>
                  </a:lnTo>
                  <a:lnTo>
                    <a:pt x="454" y="203"/>
                  </a:lnTo>
                  <a:lnTo>
                    <a:pt x="490" y="236"/>
                  </a:lnTo>
                  <a:lnTo>
                    <a:pt x="526" y="271"/>
                  </a:lnTo>
                  <a:lnTo>
                    <a:pt x="564" y="310"/>
                  </a:lnTo>
                  <a:lnTo>
                    <a:pt x="602" y="351"/>
                  </a:lnTo>
                  <a:lnTo>
                    <a:pt x="431" y="351"/>
                  </a:lnTo>
                  <a:lnTo>
                    <a:pt x="422" y="339"/>
                  </a:lnTo>
                  <a:lnTo>
                    <a:pt x="410" y="324"/>
                  </a:lnTo>
                  <a:lnTo>
                    <a:pt x="395" y="307"/>
                  </a:lnTo>
                  <a:lnTo>
                    <a:pt x="375" y="286"/>
                  </a:lnTo>
                  <a:lnTo>
                    <a:pt x="352" y="265"/>
                  </a:lnTo>
                  <a:lnTo>
                    <a:pt x="328" y="240"/>
                  </a:lnTo>
                  <a:lnTo>
                    <a:pt x="299" y="216"/>
                  </a:lnTo>
                  <a:lnTo>
                    <a:pt x="271" y="191"/>
                  </a:lnTo>
                  <a:lnTo>
                    <a:pt x="239" y="163"/>
                  </a:lnTo>
                  <a:lnTo>
                    <a:pt x="207" y="138"/>
                  </a:lnTo>
                  <a:lnTo>
                    <a:pt x="172" y="112"/>
                  </a:lnTo>
                  <a:lnTo>
                    <a:pt x="139" y="86"/>
                  </a:lnTo>
                  <a:lnTo>
                    <a:pt x="104" y="62"/>
                  </a:lnTo>
                  <a:lnTo>
                    <a:pt x="70" y="39"/>
                  </a:lnTo>
                  <a:lnTo>
                    <a:pt x="35" y="1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8" name="Freeform 45"/>
            <p:cNvSpPr>
              <a:spLocks/>
            </p:cNvSpPr>
            <p:nvPr/>
          </p:nvSpPr>
          <p:spPr bwMode="auto">
            <a:xfrm>
              <a:off x="4767263" y="2016126"/>
              <a:ext cx="566738" cy="4127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" y="15"/>
                </a:cxn>
                <a:cxn ang="0">
                  <a:pos x="57" y="28"/>
                </a:cxn>
                <a:cxn ang="0">
                  <a:pos x="83" y="42"/>
                </a:cxn>
                <a:cxn ang="0">
                  <a:pos x="107" y="56"/>
                </a:cxn>
                <a:cxn ang="0">
                  <a:pos x="131" y="69"/>
                </a:cxn>
                <a:cxn ang="0">
                  <a:pos x="154" y="83"/>
                </a:cxn>
                <a:cxn ang="0">
                  <a:pos x="175" y="96"/>
                </a:cxn>
                <a:cxn ang="0">
                  <a:pos x="196" y="110"/>
                </a:cxn>
                <a:cxn ang="0">
                  <a:pos x="216" y="125"/>
                </a:cxn>
                <a:cxn ang="0">
                  <a:pos x="236" y="140"/>
                </a:cxn>
                <a:cxn ang="0">
                  <a:pos x="255" y="157"/>
                </a:cxn>
                <a:cxn ang="0">
                  <a:pos x="275" y="175"/>
                </a:cxn>
                <a:cxn ang="0">
                  <a:pos x="295" y="195"/>
                </a:cxn>
                <a:cxn ang="0">
                  <a:pos x="314" y="214"/>
                </a:cxn>
                <a:cxn ang="0">
                  <a:pos x="335" y="236"/>
                </a:cxn>
                <a:cxn ang="0">
                  <a:pos x="357" y="260"/>
                </a:cxn>
                <a:cxn ang="0">
                  <a:pos x="276" y="260"/>
                </a:cxn>
                <a:cxn ang="0">
                  <a:pos x="261" y="242"/>
                </a:cxn>
                <a:cxn ang="0">
                  <a:pos x="246" y="225"/>
                </a:cxn>
                <a:cxn ang="0">
                  <a:pos x="233" y="208"/>
                </a:cxn>
                <a:cxn ang="0">
                  <a:pos x="217" y="193"/>
                </a:cxn>
                <a:cxn ang="0">
                  <a:pos x="202" y="177"/>
                </a:cxn>
                <a:cxn ang="0">
                  <a:pos x="187" y="163"/>
                </a:cxn>
                <a:cxn ang="0">
                  <a:pos x="172" y="148"/>
                </a:cxn>
                <a:cxn ang="0">
                  <a:pos x="157" y="134"/>
                </a:cxn>
                <a:cxn ang="0">
                  <a:pos x="142" y="121"/>
                </a:cxn>
                <a:cxn ang="0">
                  <a:pos x="127" y="107"/>
                </a:cxn>
                <a:cxn ang="0">
                  <a:pos x="110" y="93"/>
                </a:cxn>
                <a:cxn ang="0">
                  <a:pos x="93" y="80"/>
                </a:cxn>
                <a:cxn ang="0">
                  <a:pos x="77" y="66"/>
                </a:cxn>
                <a:cxn ang="0">
                  <a:pos x="60" y="53"/>
                </a:cxn>
                <a:cxn ang="0">
                  <a:pos x="42" y="39"/>
                </a:cxn>
                <a:cxn ang="0">
                  <a:pos x="24" y="24"/>
                </a:cxn>
                <a:cxn ang="0">
                  <a:pos x="0" y="0"/>
                </a:cxn>
              </a:cxnLst>
              <a:rect l="0" t="0" r="r" b="b"/>
              <a:pathLst>
                <a:path w="357" h="260">
                  <a:moveTo>
                    <a:pt x="0" y="0"/>
                  </a:moveTo>
                  <a:lnTo>
                    <a:pt x="28" y="15"/>
                  </a:lnTo>
                  <a:lnTo>
                    <a:pt x="57" y="28"/>
                  </a:lnTo>
                  <a:lnTo>
                    <a:pt x="83" y="42"/>
                  </a:lnTo>
                  <a:lnTo>
                    <a:pt x="107" y="56"/>
                  </a:lnTo>
                  <a:lnTo>
                    <a:pt x="131" y="69"/>
                  </a:lnTo>
                  <a:lnTo>
                    <a:pt x="154" y="83"/>
                  </a:lnTo>
                  <a:lnTo>
                    <a:pt x="175" y="96"/>
                  </a:lnTo>
                  <a:lnTo>
                    <a:pt x="196" y="110"/>
                  </a:lnTo>
                  <a:lnTo>
                    <a:pt x="216" y="125"/>
                  </a:lnTo>
                  <a:lnTo>
                    <a:pt x="236" y="140"/>
                  </a:lnTo>
                  <a:lnTo>
                    <a:pt x="255" y="157"/>
                  </a:lnTo>
                  <a:lnTo>
                    <a:pt x="275" y="175"/>
                  </a:lnTo>
                  <a:lnTo>
                    <a:pt x="295" y="195"/>
                  </a:lnTo>
                  <a:lnTo>
                    <a:pt x="314" y="214"/>
                  </a:lnTo>
                  <a:lnTo>
                    <a:pt x="335" y="236"/>
                  </a:lnTo>
                  <a:lnTo>
                    <a:pt x="357" y="260"/>
                  </a:lnTo>
                  <a:lnTo>
                    <a:pt x="276" y="260"/>
                  </a:lnTo>
                  <a:lnTo>
                    <a:pt x="261" y="242"/>
                  </a:lnTo>
                  <a:lnTo>
                    <a:pt x="246" y="225"/>
                  </a:lnTo>
                  <a:lnTo>
                    <a:pt x="233" y="208"/>
                  </a:lnTo>
                  <a:lnTo>
                    <a:pt x="217" y="193"/>
                  </a:lnTo>
                  <a:lnTo>
                    <a:pt x="202" y="177"/>
                  </a:lnTo>
                  <a:lnTo>
                    <a:pt x="187" y="163"/>
                  </a:lnTo>
                  <a:lnTo>
                    <a:pt x="172" y="148"/>
                  </a:lnTo>
                  <a:lnTo>
                    <a:pt x="157" y="134"/>
                  </a:lnTo>
                  <a:lnTo>
                    <a:pt x="142" y="121"/>
                  </a:lnTo>
                  <a:lnTo>
                    <a:pt x="127" y="107"/>
                  </a:lnTo>
                  <a:lnTo>
                    <a:pt x="110" y="93"/>
                  </a:lnTo>
                  <a:lnTo>
                    <a:pt x="93" y="80"/>
                  </a:lnTo>
                  <a:lnTo>
                    <a:pt x="77" y="66"/>
                  </a:lnTo>
                  <a:lnTo>
                    <a:pt x="60" y="53"/>
                  </a:lnTo>
                  <a:lnTo>
                    <a:pt x="42" y="39"/>
                  </a:lnTo>
                  <a:lnTo>
                    <a:pt x="24" y="2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69" name="Freeform 47"/>
            <p:cNvSpPr>
              <a:spLocks/>
            </p:cNvSpPr>
            <p:nvPr/>
          </p:nvSpPr>
          <p:spPr bwMode="auto">
            <a:xfrm>
              <a:off x="6842125" y="3671888"/>
              <a:ext cx="55563" cy="33020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2" y="7"/>
                </a:cxn>
                <a:cxn ang="0">
                  <a:pos x="6" y="30"/>
                </a:cxn>
                <a:cxn ang="0">
                  <a:pos x="2" y="63"/>
                </a:cxn>
                <a:cxn ang="0">
                  <a:pos x="0" y="104"/>
                </a:cxn>
                <a:cxn ang="0">
                  <a:pos x="2" y="145"/>
                </a:cxn>
                <a:cxn ang="0">
                  <a:pos x="6" y="178"/>
                </a:cxn>
                <a:cxn ang="0">
                  <a:pos x="12" y="201"/>
                </a:cxn>
                <a:cxn ang="0">
                  <a:pos x="19" y="208"/>
                </a:cxn>
                <a:cxn ang="0">
                  <a:pos x="25" y="201"/>
                </a:cxn>
                <a:cxn ang="0">
                  <a:pos x="31" y="178"/>
                </a:cxn>
                <a:cxn ang="0">
                  <a:pos x="34" y="145"/>
                </a:cxn>
                <a:cxn ang="0">
                  <a:pos x="35" y="104"/>
                </a:cxn>
                <a:cxn ang="0">
                  <a:pos x="34" y="63"/>
                </a:cxn>
                <a:cxn ang="0">
                  <a:pos x="31" y="30"/>
                </a:cxn>
                <a:cxn ang="0">
                  <a:pos x="25" y="7"/>
                </a:cxn>
                <a:cxn ang="0">
                  <a:pos x="19" y="0"/>
                </a:cxn>
              </a:cxnLst>
              <a:rect l="0" t="0" r="r" b="b"/>
              <a:pathLst>
                <a:path w="35" h="208">
                  <a:moveTo>
                    <a:pt x="19" y="0"/>
                  </a:moveTo>
                  <a:lnTo>
                    <a:pt x="12" y="7"/>
                  </a:lnTo>
                  <a:lnTo>
                    <a:pt x="6" y="30"/>
                  </a:lnTo>
                  <a:lnTo>
                    <a:pt x="2" y="63"/>
                  </a:lnTo>
                  <a:lnTo>
                    <a:pt x="0" y="104"/>
                  </a:lnTo>
                  <a:lnTo>
                    <a:pt x="2" y="145"/>
                  </a:lnTo>
                  <a:lnTo>
                    <a:pt x="6" y="178"/>
                  </a:lnTo>
                  <a:lnTo>
                    <a:pt x="12" y="201"/>
                  </a:lnTo>
                  <a:lnTo>
                    <a:pt x="19" y="208"/>
                  </a:lnTo>
                  <a:lnTo>
                    <a:pt x="25" y="201"/>
                  </a:lnTo>
                  <a:lnTo>
                    <a:pt x="31" y="178"/>
                  </a:lnTo>
                  <a:lnTo>
                    <a:pt x="34" y="145"/>
                  </a:lnTo>
                  <a:lnTo>
                    <a:pt x="35" y="104"/>
                  </a:lnTo>
                  <a:lnTo>
                    <a:pt x="34" y="63"/>
                  </a:lnTo>
                  <a:lnTo>
                    <a:pt x="31" y="30"/>
                  </a:lnTo>
                  <a:lnTo>
                    <a:pt x="25" y="7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70" name="Freeform 48"/>
            <p:cNvSpPr>
              <a:spLocks/>
            </p:cNvSpPr>
            <p:nvPr/>
          </p:nvSpPr>
          <p:spPr bwMode="auto">
            <a:xfrm>
              <a:off x="4505325" y="3475038"/>
              <a:ext cx="74613" cy="857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5" y="1"/>
                </a:cxn>
                <a:cxn ang="0">
                  <a:pos x="8" y="7"/>
                </a:cxn>
                <a:cxn ang="0">
                  <a:pos x="1" y="16"/>
                </a:cxn>
                <a:cxn ang="0">
                  <a:pos x="0" y="27"/>
                </a:cxn>
                <a:cxn ang="0">
                  <a:pos x="1" y="38"/>
                </a:cxn>
                <a:cxn ang="0">
                  <a:pos x="8" y="47"/>
                </a:cxn>
                <a:cxn ang="0">
                  <a:pos x="15" y="53"/>
                </a:cxn>
                <a:cxn ang="0">
                  <a:pos x="24" y="54"/>
                </a:cxn>
                <a:cxn ang="0">
                  <a:pos x="33" y="53"/>
                </a:cxn>
                <a:cxn ang="0">
                  <a:pos x="41" y="47"/>
                </a:cxn>
                <a:cxn ang="0">
                  <a:pos x="45" y="38"/>
                </a:cxn>
                <a:cxn ang="0">
                  <a:pos x="47" y="27"/>
                </a:cxn>
                <a:cxn ang="0">
                  <a:pos x="45" y="16"/>
                </a:cxn>
                <a:cxn ang="0">
                  <a:pos x="41" y="7"/>
                </a:cxn>
                <a:cxn ang="0">
                  <a:pos x="33" y="1"/>
                </a:cxn>
                <a:cxn ang="0">
                  <a:pos x="24" y="0"/>
                </a:cxn>
              </a:cxnLst>
              <a:rect l="0" t="0" r="r" b="b"/>
              <a:pathLst>
                <a:path w="47" h="54">
                  <a:moveTo>
                    <a:pt x="24" y="0"/>
                  </a:moveTo>
                  <a:lnTo>
                    <a:pt x="15" y="1"/>
                  </a:lnTo>
                  <a:lnTo>
                    <a:pt x="8" y="7"/>
                  </a:lnTo>
                  <a:lnTo>
                    <a:pt x="1" y="16"/>
                  </a:lnTo>
                  <a:lnTo>
                    <a:pt x="0" y="27"/>
                  </a:lnTo>
                  <a:lnTo>
                    <a:pt x="1" y="38"/>
                  </a:lnTo>
                  <a:lnTo>
                    <a:pt x="8" y="47"/>
                  </a:lnTo>
                  <a:lnTo>
                    <a:pt x="15" y="53"/>
                  </a:lnTo>
                  <a:lnTo>
                    <a:pt x="24" y="54"/>
                  </a:lnTo>
                  <a:lnTo>
                    <a:pt x="33" y="53"/>
                  </a:lnTo>
                  <a:lnTo>
                    <a:pt x="41" y="47"/>
                  </a:lnTo>
                  <a:lnTo>
                    <a:pt x="45" y="38"/>
                  </a:lnTo>
                  <a:lnTo>
                    <a:pt x="47" y="27"/>
                  </a:lnTo>
                  <a:lnTo>
                    <a:pt x="45" y="16"/>
                  </a:lnTo>
                  <a:lnTo>
                    <a:pt x="41" y="7"/>
                  </a:lnTo>
                  <a:lnTo>
                    <a:pt x="33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sp>
          <p:nvSpPr>
            <p:cNvPr id="71" name="Rektangel 396"/>
            <p:cNvSpPr/>
            <p:nvPr/>
          </p:nvSpPr>
          <p:spPr>
            <a:xfrm>
              <a:off x="-2827318" y="1341120"/>
              <a:ext cx="6984258" cy="307721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/>
            </a:p>
          </p:txBody>
        </p:sp>
        <p:grpSp>
          <p:nvGrpSpPr>
            <p:cNvPr id="72" name="Gruppe 159"/>
            <p:cNvGrpSpPr/>
            <p:nvPr/>
          </p:nvGrpSpPr>
          <p:grpSpPr>
            <a:xfrm>
              <a:off x="2432050" y="4066540"/>
              <a:ext cx="1008063" cy="1028700"/>
              <a:chOff x="2432050" y="4094163"/>
              <a:chExt cx="1008063" cy="1028700"/>
            </a:xfrm>
            <a:grpFill/>
          </p:grpSpPr>
          <p:sp>
            <p:nvSpPr>
              <p:cNvPr id="85" name="Freeform 33"/>
              <p:cNvSpPr>
                <a:spLocks/>
              </p:cNvSpPr>
              <p:nvPr/>
            </p:nvSpPr>
            <p:spPr bwMode="auto">
              <a:xfrm>
                <a:off x="2432050" y="4094163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6" name="Freeform 35"/>
              <p:cNvSpPr>
                <a:spLocks/>
              </p:cNvSpPr>
              <p:nvPr/>
            </p:nvSpPr>
            <p:spPr bwMode="auto">
              <a:xfrm>
                <a:off x="2600325" y="4268788"/>
                <a:ext cx="635000" cy="647700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7" name="Freeform 37"/>
              <p:cNvSpPr>
                <a:spLocks/>
              </p:cNvSpPr>
              <p:nvPr/>
            </p:nvSpPr>
            <p:spPr bwMode="auto">
              <a:xfrm>
                <a:off x="2693988" y="4360863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  <p:grpSp>
          <p:nvGrpSpPr>
            <p:cNvPr id="73" name="Gruppe 163"/>
            <p:cNvGrpSpPr/>
            <p:nvPr/>
          </p:nvGrpSpPr>
          <p:grpSpPr>
            <a:xfrm>
              <a:off x="389914" y="4066540"/>
              <a:ext cx="1008063" cy="1028700"/>
              <a:chOff x="-417806" y="4008438"/>
              <a:chExt cx="1008063" cy="1028700"/>
            </a:xfrm>
            <a:grpFill/>
          </p:grpSpPr>
          <p:sp>
            <p:nvSpPr>
              <p:cNvPr id="82" name="Freeform 33"/>
              <p:cNvSpPr>
                <a:spLocks/>
              </p:cNvSpPr>
              <p:nvPr/>
            </p:nvSpPr>
            <p:spPr bwMode="auto">
              <a:xfrm>
                <a:off x="-417806" y="4008438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3" name="Freeform 35"/>
              <p:cNvSpPr>
                <a:spLocks/>
              </p:cNvSpPr>
              <p:nvPr/>
            </p:nvSpPr>
            <p:spPr bwMode="auto">
              <a:xfrm>
                <a:off x="-249530" y="4183063"/>
                <a:ext cx="635001" cy="647701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4" name="Freeform 37"/>
              <p:cNvSpPr>
                <a:spLocks/>
              </p:cNvSpPr>
              <p:nvPr/>
            </p:nvSpPr>
            <p:spPr bwMode="auto">
              <a:xfrm>
                <a:off x="-242094" y="4275138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  <p:grpSp>
          <p:nvGrpSpPr>
            <p:cNvPr id="74" name="Gruppe 167"/>
            <p:cNvGrpSpPr/>
            <p:nvPr/>
          </p:nvGrpSpPr>
          <p:grpSpPr>
            <a:xfrm>
              <a:off x="-717392" y="4066540"/>
              <a:ext cx="1008063" cy="1028700"/>
              <a:chOff x="-504032" y="4008438"/>
              <a:chExt cx="1008063" cy="1028700"/>
            </a:xfrm>
            <a:grpFill/>
          </p:grpSpPr>
          <p:sp>
            <p:nvSpPr>
              <p:cNvPr id="79" name="Freeform 33"/>
              <p:cNvSpPr>
                <a:spLocks/>
              </p:cNvSpPr>
              <p:nvPr/>
            </p:nvSpPr>
            <p:spPr bwMode="auto">
              <a:xfrm>
                <a:off x="-504032" y="4008438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0" name="Freeform 35"/>
              <p:cNvSpPr>
                <a:spLocks/>
              </p:cNvSpPr>
              <p:nvPr/>
            </p:nvSpPr>
            <p:spPr bwMode="auto">
              <a:xfrm>
                <a:off x="-335757" y="4183063"/>
                <a:ext cx="635000" cy="647700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-242094" y="4275138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  <p:grpSp>
          <p:nvGrpSpPr>
            <p:cNvPr id="75" name="Gruppe 171"/>
            <p:cNvGrpSpPr/>
            <p:nvPr/>
          </p:nvGrpSpPr>
          <p:grpSpPr>
            <a:xfrm>
              <a:off x="-2424272" y="4066540"/>
              <a:ext cx="1008063" cy="1028700"/>
              <a:chOff x="-504032" y="4008438"/>
              <a:chExt cx="1008063" cy="1028700"/>
            </a:xfrm>
            <a:grpFill/>
          </p:grpSpPr>
          <p:sp>
            <p:nvSpPr>
              <p:cNvPr id="76" name="Freeform 33"/>
              <p:cNvSpPr>
                <a:spLocks/>
              </p:cNvSpPr>
              <p:nvPr/>
            </p:nvSpPr>
            <p:spPr bwMode="auto">
              <a:xfrm>
                <a:off x="-504032" y="4008438"/>
                <a:ext cx="1008063" cy="1028700"/>
              </a:xfrm>
              <a:custGeom>
                <a:avLst/>
                <a:gdLst/>
                <a:ahLst/>
                <a:cxnLst>
                  <a:cxn ang="0">
                    <a:pos x="286" y="1"/>
                  </a:cxn>
                  <a:cxn ang="0">
                    <a:pos x="224" y="15"/>
                  </a:cxn>
                  <a:cxn ang="0">
                    <a:pos x="166" y="39"/>
                  </a:cxn>
                  <a:cxn ang="0">
                    <a:pos x="116" y="74"/>
                  </a:cxn>
                  <a:cxn ang="0">
                    <a:pos x="72" y="118"/>
                  </a:cxn>
                  <a:cxn ang="0">
                    <a:pos x="39" y="171"/>
                  </a:cxn>
                  <a:cxn ang="0">
                    <a:pos x="15" y="228"/>
                  </a:cxn>
                  <a:cxn ang="0">
                    <a:pos x="1" y="290"/>
                  </a:cxn>
                  <a:cxn ang="0">
                    <a:pos x="1" y="357"/>
                  </a:cxn>
                  <a:cxn ang="0">
                    <a:pos x="15" y="420"/>
                  </a:cxn>
                  <a:cxn ang="0">
                    <a:pos x="39" y="479"/>
                  </a:cxn>
                  <a:cxn ang="0">
                    <a:pos x="72" y="530"/>
                  </a:cxn>
                  <a:cxn ang="0">
                    <a:pos x="116" y="574"/>
                  </a:cxn>
                  <a:cxn ang="0">
                    <a:pos x="166" y="609"/>
                  </a:cxn>
                  <a:cxn ang="0">
                    <a:pos x="224" y="633"/>
                  </a:cxn>
                  <a:cxn ang="0">
                    <a:pos x="286" y="647"/>
                  </a:cxn>
                  <a:cxn ang="0">
                    <a:pos x="349" y="647"/>
                  </a:cxn>
                  <a:cxn ang="0">
                    <a:pos x="411" y="633"/>
                  </a:cxn>
                  <a:cxn ang="0">
                    <a:pos x="468" y="609"/>
                  </a:cxn>
                  <a:cxn ang="0">
                    <a:pos x="520" y="574"/>
                  </a:cxn>
                  <a:cxn ang="0">
                    <a:pos x="562" y="530"/>
                  </a:cxn>
                  <a:cxn ang="0">
                    <a:pos x="597" y="479"/>
                  </a:cxn>
                  <a:cxn ang="0">
                    <a:pos x="621" y="420"/>
                  </a:cxn>
                  <a:cxn ang="0">
                    <a:pos x="633" y="357"/>
                  </a:cxn>
                  <a:cxn ang="0">
                    <a:pos x="633" y="290"/>
                  </a:cxn>
                  <a:cxn ang="0">
                    <a:pos x="621" y="228"/>
                  </a:cxn>
                  <a:cxn ang="0">
                    <a:pos x="597" y="171"/>
                  </a:cxn>
                  <a:cxn ang="0">
                    <a:pos x="562" y="118"/>
                  </a:cxn>
                  <a:cxn ang="0">
                    <a:pos x="520" y="74"/>
                  </a:cxn>
                  <a:cxn ang="0">
                    <a:pos x="468" y="39"/>
                  </a:cxn>
                  <a:cxn ang="0">
                    <a:pos x="411" y="15"/>
                  </a:cxn>
                  <a:cxn ang="0">
                    <a:pos x="349" y="1"/>
                  </a:cxn>
                </a:cxnLst>
                <a:rect l="0" t="0" r="r" b="b"/>
                <a:pathLst>
                  <a:path w="635" h="648">
                    <a:moveTo>
                      <a:pt x="317" y="0"/>
                    </a:moveTo>
                    <a:lnTo>
                      <a:pt x="286" y="1"/>
                    </a:lnTo>
                    <a:lnTo>
                      <a:pt x="254" y="6"/>
                    </a:lnTo>
                    <a:lnTo>
                      <a:pt x="224" y="15"/>
                    </a:lnTo>
                    <a:lnTo>
                      <a:pt x="195" y="25"/>
                    </a:lnTo>
                    <a:lnTo>
                      <a:pt x="166" y="39"/>
                    </a:lnTo>
                    <a:lnTo>
                      <a:pt x="140" y="56"/>
                    </a:lnTo>
                    <a:lnTo>
                      <a:pt x="116" y="74"/>
                    </a:lnTo>
                    <a:lnTo>
                      <a:pt x="94" y="95"/>
                    </a:lnTo>
                    <a:lnTo>
                      <a:pt x="72" y="118"/>
                    </a:lnTo>
                    <a:lnTo>
                      <a:pt x="54" y="143"/>
                    </a:lnTo>
                    <a:lnTo>
                      <a:pt x="39" y="171"/>
                    </a:lnTo>
                    <a:lnTo>
                      <a:pt x="26" y="198"/>
                    </a:lnTo>
                    <a:lnTo>
                      <a:pt x="15" y="228"/>
                    </a:lnTo>
                    <a:lnTo>
                      <a:pt x="6" y="258"/>
                    </a:lnTo>
                    <a:lnTo>
                      <a:pt x="1" y="290"/>
                    </a:lnTo>
                    <a:lnTo>
                      <a:pt x="0" y="323"/>
                    </a:lnTo>
                    <a:lnTo>
                      <a:pt x="1" y="357"/>
                    </a:lnTo>
                    <a:lnTo>
                      <a:pt x="6" y="388"/>
                    </a:lnTo>
                    <a:lnTo>
                      <a:pt x="15" y="420"/>
                    </a:lnTo>
                    <a:lnTo>
                      <a:pt x="26" y="450"/>
                    </a:lnTo>
                    <a:lnTo>
                      <a:pt x="39" y="479"/>
                    </a:lnTo>
                    <a:lnTo>
                      <a:pt x="54" y="505"/>
                    </a:lnTo>
                    <a:lnTo>
                      <a:pt x="72" y="530"/>
                    </a:lnTo>
                    <a:lnTo>
                      <a:pt x="94" y="553"/>
                    </a:lnTo>
                    <a:lnTo>
                      <a:pt x="116" y="574"/>
                    </a:lnTo>
                    <a:lnTo>
                      <a:pt x="140" y="592"/>
                    </a:lnTo>
                    <a:lnTo>
                      <a:pt x="166" y="609"/>
                    </a:lnTo>
                    <a:lnTo>
                      <a:pt x="195" y="623"/>
                    </a:lnTo>
                    <a:lnTo>
                      <a:pt x="224" y="633"/>
                    </a:lnTo>
                    <a:lnTo>
                      <a:pt x="254" y="642"/>
                    </a:lnTo>
                    <a:lnTo>
                      <a:pt x="286" y="647"/>
                    </a:lnTo>
                    <a:lnTo>
                      <a:pt x="317" y="648"/>
                    </a:lnTo>
                    <a:lnTo>
                      <a:pt x="349" y="647"/>
                    </a:lnTo>
                    <a:lnTo>
                      <a:pt x="381" y="642"/>
                    </a:lnTo>
                    <a:lnTo>
                      <a:pt x="411" y="633"/>
                    </a:lnTo>
                    <a:lnTo>
                      <a:pt x="441" y="623"/>
                    </a:lnTo>
                    <a:lnTo>
                      <a:pt x="468" y="609"/>
                    </a:lnTo>
                    <a:lnTo>
                      <a:pt x="494" y="592"/>
                    </a:lnTo>
                    <a:lnTo>
                      <a:pt x="520" y="574"/>
                    </a:lnTo>
                    <a:lnTo>
                      <a:pt x="543" y="553"/>
                    </a:lnTo>
                    <a:lnTo>
                      <a:pt x="562" y="530"/>
                    </a:lnTo>
                    <a:lnTo>
                      <a:pt x="580" y="505"/>
                    </a:lnTo>
                    <a:lnTo>
                      <a:pt x="597" y="479"/>
                    </a:lnTo>
                    <a:lnTo>
                      <a:pt x="611" y="450"/>
                    </a:lnTo>
                    <a:lnTo>
                      <a:pt x="621" y="420"/>
                    </a:lnTo>
                    <a:lnTo>
                      <a:pt x="629" y="388"/>
                    </a:lnTo>
                    <a:lnTo>
                      <a:pt x="633" y="357"/>
                    </a:lnTo>
                    <a:lnTo>
                      <a:pt x="635" y="323"/>
                    </a:lnTo>
                    <a:lnTo>
                      <a:pt x="633" y="290"/>
                    </a:lnTo>
                    <a:lnTo>
                      <a:pt x="629" y="258"/>
                    </a:lnTo>
                    <a:lnTo>
                      <a:pt x="621" y="228"/>
                    </a:lnTo>
                    <a:lnTo>
                      <a:pt x="611" y="198"/>
                    </a:lnTo>
                    <a:lnTo>
                      <a:pt x="597" y="171"/>
                    </a:lnTo>
                    <a:lnTo>
                      <a:pt x="580" y="143"/>
                    </a:lnTo>
                    <a:lnTo>
                      <a:pt x="562" y="118"/>
                    </a:lnTo>
                    <a:lnTo>
                      <a:pt x="543" y="95"/>
                    </a:lnTo>
                    <a:lnTo>
                      <a:pt x="520" y="74"/>
                    </a:lnTo>
                    <a:lnTo>
                      <a:pt x="494" y="56"/>
                    </a:lnTo>
                    <a:lnTo>
                      <a:pt x="468" y="39"/>
                    </a:lnTo>
                    <a:lnTo>
                      <a:pt x="441" y="25"/>
                    </a:lnTo>
                    <a:lnTo>
                      <a:pt x="411" y="15"/>
                    </a:lnTo>
                    <a:lnTo>
                      <a:pt x="381" y="6"/>
                    </a:lnTo>
                    <a:lnTo>
                      <a:pt x="349" y="1"/>
                    </a:lnTo>
                    <a:lnTo>
                      <a:pt x="3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77" name="Freeform 35"/>
              <p:cNvSpPr>
                <a:spLocks/>
              </p:cNvSpPr>
              <p:nvPr/>
            </p:nvSpPr>
            <p:spPr bwMode="auto">
              <a:xfrm>
                <a:off x="-335757" y="4183063"/>
                <a:ext cx="635000" cy="647700"/>
              </a:xfrm>
              <a:custGeom>
                <a:avLst/>
                <a:gdLst/>
                <a:ahLst/>
                <a:cxnLst>
                  <a:cxn ang="0">
                    <a:pos x="199" y="0"/>
                  </a:cxn>
                  <a:cxn ang="0">
                    <a:pos x="158" y="5"/>
                  </a:cxn>
                  <a:cxn ang="0">
                    <a:pos x="122" y="17"/>
                  </a:cxn>
                  <a:cxn ang="0">
                    <a:pos x="87" y="35"/>
                  </a:cxn>
                  <a:cxn ang="0">
                    <a:pos x="59" y="61"/>
                  </a:cxn>
                  <a:cxn ang="0">
                    <a:pos x="34" y="91"/>
                  </a:cxn>
                  <a:cxn ang="0">
                    <a:pos x="15" y="126"/>
                  </a:cxn>
                  <a:cxn ang="0">
                    <a:pos x="4" y="165"/>
                  </a:cxn>
                  <a:cxn ang="0">
                    <a:pos x="0" y="206"/>
                  </a:cxn>
                  <a:cxn ang="0">
                    <a:pos x="4" y="247"/>
                  </a:cxn>
                  <a:cxn ang="0">
                    <a:pos x="15" y="284"/>
                  </a:cxn>
                  <a:cxn ang="0">
                    <a:pos x="34" y="318"/>
                  </a:cxn>
                  <a:cxn ang="0">
                    <a:pos x="59" y="348"/>
                  </a:cxn>
                  <a:cxn ang="0">
                    <a:pos x="87" y="373"/>
                  </a:cxn>
                  <a:cxn ang="0">
                    <a:pos x="122" y="392"/>
                  </a:cxn>
                  <a:cxn ang="0">
                    <a:pos x="158" y="404"/>
                  </a:cxn>
                  <a:cxn ang="0">
                    <a:pos x="199" y="408"/>
                  </a:cxn>
                  <a:cxn ang="0">
                    <a:pos x="240" y="404"/>
                  </a:cxn>
                  <a:cxn ang="0">
                    <a:pos x="278" y="392"/>
                  </a:cxn>
                  <a:cxn ang="0">
                    <a:pos x="311" y="373"/>
                  </a:cxn>
                  <a:cxn ang="0">
                    <a:pos x="341" y="348"/>
                  </a:cxn>
                  <a:cxn ang="0">
                    <a:pos x="365" y="318"/>
                  </a:cxn>
                  <a:cxn ang="0">
                    <a:pos x="384" y="284"/>
                  </a:cxn>
                  <a:cxn ang="0">
                    <a:pos x="396" y="247"/>
                  </a:cxn>
                  <a:cxn ang="0">
                    <a:pos x="400" y="206"/>
                  </a:cxn>
                  <a:cxn ang="0">
                    <a:pos x="396" y="165"/>
                  </a:cxn>
                  <a:cxn ang="0">
                    <a:pos x="384" y="126"/>
                  </a:cxn>
                  <a:cxn ang="0">
                    <a:pos x="365" y="91"/>
                  </a:cxn>
                  <a:cxn ang="0">
                    <a:pos x="341" y="61"/>
                  </a:cxn>
                  <a:cxn ang="0">
                    <a:pos x="311" y="35"/>
                  </a:cxn>
                  <a:cxn ang="0">
                    <a:pos x="278" y="17"/>
                  </a:cxn>
                  <a:cxn ang="0">
                    <a:pos x="240" y="5"/>
                  </a:cxn>
                  <a:cxn ang="0">
                    <a:pos x="199" y="0"/>
                  </a:cxn>
                </a:cxnLst>
                <a:rect l="0" t="0" r="r" b="b"/>
                <a:pathLst>
                  <a:path w="400" h="408">
                    <a:moveTo>
                      <a:pt x="199" y="0"/>
                    </a:moveTo>
                    <a:lnTo>
                      <a:pt x="158" y="5"/>
                    </a:lnTo>
                    <a:lnTo>
                      <a:pt x="122" y="17"/>
                    </a:lnTo>
                    <a:lnTo>
                      <a:pt x="87" y="35"/>
                    </a:lnTo>
                    <a:lnTo>
                      <a:pt x="59" y="61"/>
                    </a:lnTo>
                    <a:lnTo>
                      <a:pt x="34" y="91"/>
                    </a:lnTo>
                    <a:lnTo>
                      <a:pt x="15" y="126"/>
                    </a:lnTo>
                    <a:lnTo>
                      <a:pt x="4" y="165"/>
                    </a:lnTo>
                    <a:lnTo>
                      <a:pt x="0" y="206"/>
                    </a:lnTo>
                    <a:lnTo>
                      <a:pt x="4" y="247"/>
                    </a:lnTo>
                    <a:lnTo>
                      <a:pt x="15" y="284"/>
                    </a:lnTo>
                    <a:lnTo>
                      <a:pt x="34" y="318"/>
                    </a:lnTo>
                    <a:lnTo>
                      <a:pt x="59" y="348"/>
                    </a:lnTo>
                    <a:lnTo>
                      <a:pt x="87" y="373"/>
                    </a:lnTo>
                    <a:lnTo>
                      <a:pt x="122" y="392"/>
                    </a:lnTo>
                    <a:lnTo>
                      <a:pt x="158" y="404"/>
                    </a:lnTo>
                    <a:lnTo>
                      <a:pt x="199" y="408"/>
                    </a:lnTo>
                    <a:lnTo>
                      <a:pt x="240" y="404"/>
                    </a:lnTo>
                    <a:lnTo>
                      <a:pt x="278" y="392"/>
                    </a:lnTo>
                    <a:lnTo>
                      <a:pt x="311" y="373"/>
                    </a:lnTo>
                    <a:lnTo>
                      <a:pt x="341" y="348"/>
                    </a:lnTo>
                    <a:lnTo>
                      <a:pt x="365" y="318"/>
                    </a:lnTo>
                    <a:lnTo>
                      <a:pt x="384" y="284"/>
                    </a:lnTo>
                    <a:lnTo>
                      <a:pt x="396" y="247"/>
                    </a:lnTo>
                    <a:lnTo>
                      <a:pt x="400" y="206"/>
                    </a:lnTo>
                    <a:lnTo>
                      <a:pt x="396" y="165"/>
                    </a:lnTo>
                    <a:lnTo>
                      <a:pt x="384" y="126"/>
                    </a:lnTo>
                    <a:lnTo>
                      <a:pt x="365" y="91"/>
                    </a:lnTo>
                    <a:lnTo>
                      <a:pt x="341" y="61"/>
                    </a:lnTo>
                    <a:lnTo>
                      <a:pt x="311" y="35"/>
                    </a:lnTo>
                    <a:lnTo>
                      <a:pt x="278" y="17"/>
                    </a:lnTo>
                    <a:lnTo>
                      <a:pt x="240" y="5"/>
                    </a:lnTo>
                    <a:lnTo>
                      <a:pt x="19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  <p:sp>
            <p:nvSpPr>
              <p:cNvPr id="78" name="Freeform 37"/>
              <p:cNvSpPr>
                <a:spLocks/>
              </p:cNvSpPr>
              <p:nvPr/>
            </p:nvSpPr>
            <p:spPr bwMode="auto">
              <a:xfrm>
                <a:off x="-242094" y="4275138"/>
                <a:ext cx="450850" cy="460375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13" y="3"/>
                  </a:cxn>
                  <a:cxn ang="0">
                    <a:pos x="86" y="12"/>
                  </a:cxn>
                  <a:cxn ang="0">
                    <a:pos x="62" y="25"/>
                  </a:cxn>
                  <a:cxn ang="0">
                    <a:pos x="42" y="43"/>
                  </a:cxn>
                  <a:cxn ang="0">
                    <a:pos x="24" y="65"/>
                  </a:cxn>
                  <a:cxn ang="0">
                    <a:pos x="10" y="89"/>
                  </a:cxn>
                  <a:cxn ang="0">
                    <a:pos x="3" y="117"/>
                  </a:cxn>
                  <a:cxn ang="0">
                    <a:pos x="0" y="146"/>
                  </a:cxn>
                  <a:cxn ang="0">
                    <a:pos x="3" y="175"/>
                  </a:cxn>
                  <a:cxn ang="0">
                    <a:pos x="10" y="202"/>
                  </a:cxn>
                  <a:cxn ang="0">
                    <a:pos x="24" y="226"/>
                  </a:cxn>
                  <a:cxn ang="0">
                    <a:pos x="42" y="247"/>
                  </a:cxn>
                  <a:cxn ang="0">
                    <a:pos x="62" y="266"/>
                  </a:cxn>
                  <a:cxn ang="0">
                    <a:pos x="86" y="278"/>
                  </a:cxn>
                  <a:cxn ang="0">
                    <a:pos x="113" y="287"/>
                  </a:cxn>
                  <a:cxn ang="0">
                    <a:pos x="142" y="290"/>
                  </a:cxn>
                  <a:cxn ang="0">
                    <a:pos x="170" y="287"/>
                  </a:cxn>
                  <a:cxn ang="0">
                    <a:pos x="198" y="278"/>
                  </a:cxn>
                  <a:cxn ang="0">
                    <a:pos x="222" y="266"/>
                  </a:cxn>
                  <a:cxn ang="0">
                    <a:pos x="243" y="247"/>
                  </a:cxn>
                  <a:cxn ang="0">
                    <a:pos x="260" y="226"/>
                  </a:cxn>
                  <a:cxn ang="0">
                    <a:pos x="273" y="202"/>
                  </a:cxn>
                  <a:cxn ang="0">
                    <a:pos x="281" y="175"/>
                  </a:cxn>
                  <a:cxn ang="0">
                    <a:pos x="284" y="146"/>
                  </a:cxn>
                  <a:cxn ang="0">
                    <a:pos x="281" y="117"/>
                  </a:cxn>
                  <a:cxn ang="0">
                    <a:pos x="273" y="89"/>
                  </a:cxn>
                  <a:cxn ang="0">
                    <a:pos x="260" y="65"/>
                  </a:cxn>
                  <a:cxn ang="0">
                    <a:pos x="243" y="43"/>
                  </a:cxn>
                  <a:cxn ang="0">
                    <a:pos x="222" y="25"/>
                  </a:cxn>
                  <a:cxn ang="0">
                    <a:pos x="198" y="12"/>
                  </a:cxn>
                  <a:cxn ang="0">
                    <a:pos x="170" y="3"/>
                  </a:cxn>
                  <a:cxn ang="0">
                    <a:pos x="142" y="0"/>
                  </a:cxn>
                </a:cxnLst>
                <a:rect l="0" t="0" r="r" b="b"/>
                <a:pathLst>
                  <a:path w="284" h="290">
                    <a:moveTo>
                      <a:pt x="142" y="0"/>
                    </a:moveTo>
                    <a:lnTo>
                      <a:pt x="113" y="3"/>
                    </a:lnTo>
                    <a:lnTo>
                      <a:pt x="86" y="12"/>
                    </a:lnTo>
                    <a:lnTo>
                      <a:pt x="62" y="25"/>
                    </a:lnTo>
                    <a:lnTo>
                      <a:pt x="42" y="43"/>
                    </a:lnTo>
                    <a:lnTo>
                      <a:pt x="24" y="65"/>
                    </a:lnTo>
                    <a:lnTo>
                      <a:pt x="10" y="89"/>
                    </a:lnTo>
                    <a:lnTo>
                      <a:pt x="3" y="117"/>
                    </a:lnTo>
                    <a:lnTo>
                      <a:pt x="0" y="146"/>
                    </a:lnTo>
                    <a:lnTo>
                      <a:pt x="3" y="175"/>
                    </a:lnTo>
                    <a:lnTo>
                      <a:pt x="10" y="202"/>
                    </a:lnTo>
                    <a:lnTo>
                      <a:pt x="24" y="226"/>
                    </a:lnTo>
                    <a:lnTo>
                      <a:pt x="42" y="247"/>
                    </a:lnTo>
                    <a:lnTo>
                      <a:pt x="62" y="266"/>
                    </a:lnTo>
                    <a:lnTo>
                      <a:pt x="86" y="278"/>
                    </a:lnTo>
                    <a:lnTo>
                      <a:pt x="113" y="287"/>
                    </a:lnTo>
                    <a:lnTo>
                      <a:pt x="142" y="290"/>
                    </a:lnTo>
                    <a:lnTo>
                      <a:pt x="170" y="287"/>
                    </a:lnTo>
                    <a:lnTo>
                      <a:pt x="198" y="278"/>
                    </a:lnTo>
                    <a:lnTo>
                      <a:pt x="222" y="266"/>
                    </a:lnTo>
                    <a:lnTo>
                      <a:pt x="243" y="247"/>
                    </a:lnTo>
                    <a:lnTo>
                      <a:pt x="260" y="226"/>
                    </a:lnTo>
                    <a:lnTo>
                      <a:pt x="273" y="202"/>
                    </a:lnTo>
                    <a:lnTo>
                      <a:pt x="281" y="175"/>
                    </a:lnTo>
                    <a:lnTo>
                      <a:pt x="284" y="146"/>
                    </a:lnTo>
                    <a:lnTo>
                      <a:pt x="281" y="117"/>
                    </a:lnTo>
                    <a:lnTo>
                      <a:pt x="273" y="89"/>
                    </a:lnTo>
                    <a:lnTo>
                      <a:pt x="260" y="65"/>
                    </a:lnTo>
                    <a:lnTo>
                      <a:pt x="243" y="43"/>
                    </a:lnTo>
                    <a:lnTo>
                      <a:pt x="222" y="25"/>
                    </a:lnTo>
                    <a:lnTo>
                      <a:pt x="198" y="12"/>
                    </a:lnTo>
                    <a:lnTo>
                      <a:pt x="170" y="3"/>
                    </a:lnTo>
                    <a:lnTo>
                      <a:pt x="14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a-DK"/>
              </a:p>
            </p:txBody>
          </p:sp>
        </p:grpSp>
      </p:grpSp>
      <p:sp>
        <p:nvSpPr>
          <p:cNvPr id="18" name="Rektangel 403"/>
          <p:cNvSpPr/>
          <p:nvPr/>
        </p:nvSpPr>
        <p:spPr bwMode="auto">
          <a:xfrm>
            <a:off x="1107469" y="4778808"/>
            <a:ext cx="21105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a-DK" sz="1400" b="1" kern="0" noProof="1">
                <a:solidFill>
                  <a:schemeClr val="bg2">
                    <a:lumMod val="10000"/>
                  </a:schemeClr>
                </a:solidFill>
                <a:cs typeface="Arial" charset="0"/>
              </a:rPr>
              <a:t>Umweltmanagement</a:t>
            </a:r>
          </a:p>
          <a:p>
            <a:pPr algn="ctr">
              <a:buClr>
                <a:srgbClr val="C8D400"/>
              </a:buClr>
              <a:defRPr/>
            </a:pPr>
            <a:r>
              <a:rPr lang="da-DK" sz="1400" kern="0" noProof="1">
                <a:cs typeface="Arial" charset="0"/>
              </a:rPr>
              <a:t>Lorem ipsum dolor sit amet, consectetuer adipiscing elit. Maecenas porttitor congue massa. </a:t>
            </a:r>
            <a:endParaRPr lang="da-DK" sz="1400" kern="0" dirty="0"/>
          </a:p>
        </p:txBody>
      </p:sp>
      <p:sp>
        <p:nvSpPr>
          <p:cNvPr id="91" name="Ellipse 90"/>
          <p:cNvSpPr>
            <a:spLocks noChangeAspect="1"/>
          </p:cNvSpPr>
          <p:nvPr/>
        </p:nvSpPr>
        <p:spPr>
          <a:xfrm>
            <a:off x="4205798" y="2239851"/>
            <a:ext cx="994875" cy="994875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Ins="144000" rtlCol="0" anchor="ctr"/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effectLst/>
              </a:rPr>
              <a:t>€</a:t>
            </a:r>
          </a:p>
        </p:txBody>
      </p:sp>
      <p:sp>
        <p:nvSpPr>
          <p:cNvPr id="93" name="Ellipse 92"/>
          <p:cNvSpPr>
            <a:spLocks noChangeAspect="1"/>
          </p:cNvSpPr>
          <p:nvPr/>
        </p:nvSpPr>
        <p:spPr>
          <a:xfrm>
            <a:off x="6794859" y="2749293"/>
            <a:ext cx="993600" cy="993600"/>
          </a:xfrm>
          <a:prstGeom prst="ellipse">
            <a:avLst/>
          </a:prstGeom>
          <a:solidFill>
            <a:srgbClr val="E74C3C"/>
          </a:solidFill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36000" rIns="36000" rtlCol="0" anchor="ctr">
            <a:noAutofit/>
          </a:bodyPr>
          <a:lstStyle/>
          <a:p>
            <a:pPr lvl="0" algn="ctr"/>
            <a:r>
              <a:rPr lang="de-DE" sz="3600" b="1" dirty="0">
                <a:solidFill>
                  <a:schemeClr val="bg1"/>
                </a:solidFill>
                <a:sym typeface="Wingdings" panose="05000000000000000000" pitchFamily="2" charset="2"/>
              </a:rPr>
              <a:t></a:t>
            </a:r>
            <a:endParaRPr lang="de-DE" sz="3600" b="1" dirty="0">
              <a:solidFill>
                <a:schemeClr val="bg1"/>
              </a:solidFill>
              <a:effectLst/>
            </a:endParaRPr>
          </a:p>
        </p:txBody>
      </p:sp>
      <p:grpSp>
        <p:nvGrpSpPr>
          <p:cNvPr id="12" name="Gruppieren 11"/>
          <p:cNvGrpSpPr>
            <a:grpSpLocks noChangeAspect="1"/>
          </p:cNvGrpSpPr>
          <p:nvPr/>
        </p:nvGrpSpPr>
        <p:grpSpPr>
          <a:xfrm>
            <a:off x="1658554" y="2755536"/>
            <a:ext cx="993600" cy="993600"/>
            <a:chOff x="1046864" y="3062563"/>
            <a:chExt cx="651934" cy="651934"/>
          </a:xfrm>
          <a:solidFill>
            <a:srgbClr val="C8D400"/>
          </a:solidFill>
        </p:grpSpPr>
        <p:sp>
          <p:nvSpPr>
            <p:cNvPr id="92" name="Ellipse 91"/>
            <p:cNvSpPr/>
            <p:nvPr/>
          </p:nvSpPr>
          <p:spPr>
            <a:xfrm>
              <a:off x="1046864" y="3062563"/>
              <a:ext cx="651934" cy="651934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36000" rIns="36000" rtlCol="0" anchor="ctr">
              <a:normAutofit/>
            </a:bodyPr>
            <a:lstStyle/>
            <a:p>
              <a:pPr lvl="0" algn="ctr"/>
              <a:endParaRPr lang="de-DE" sz="3600" b="1" dirty="0">
                <a:solidFill>
                  <a:schemeClr val="bg1"/>
                </a:solidFill>
                <a:effectLst/>
              </a:endParaRP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1529" y="3185674"/>
              <a:ext cx="382603" cy="382603"/>
            </a:xfrm>
            <a:prstGeom prst="rect">
              <a:avLst/>
            </a:prstGeom>
            <a:grpFill/>
          </p:spPr>
        </p:pic>
      </p:grpSp>
      <p:grpSp>
        <p:nvGrpSpPr>
          <p:cNvPr id="8" name="Gruppieren 7"/>
          <p:cNvGrpSpPr/>
          <p:nvPr/>
        </p:nvGrpSpPr>
        <p:grpSpPr>
          <a:xfrm>
            <a:off x="9343378" y="2252544"/>
            <a:ext cx="993600" cy="993600"/>
            <a:chOff x="9343378" y="2252544"/>
            <a:chExt cx="993600" cy="993600"/>
          </a:xfrm>
          <a:solidFill>
            <a:srgbClr val="ABABAA"/>
          </a:solidFill>
        </p:grpSpPr>
        <p:sp>
          <p:nvSpPr>
            <p:cNvPr id="94" name="Ellipse 93"/>
            <p:cNvSpPr/>
            <p:nvPr/>
          </p:nvSpPr>
          <p:spPr>
            <a:xfrm>
              <a:off x="9343378" y="2252544"/>
              <a:ext cx="993600" cy="99360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36000" rIns="36000" rtlCol="0" anchor="ctr">
              <a:normAutofit/>
            </a:bodyPr>
            <a:lstStyle/>
            <a:p>
              <a:pPr lvl="0" algn="ctr"/>
              <a:endParaRPr lang="de-DE" sz="3600" b="1" dirty="0">
                <a:solidFill>
                  <a:schemeClr val="bg1"/>
                </a:solidFill>
                <a:effectLst/>
              </a:endParaRPr>
            </a:p>
          </p:txBody>
        </p:sp>
        <p:grpSp>
          <p:nvGrpSpPr>
            <p:cNvPr id="3" name="Gruppieren 2"/>
            <p:cNvGrpSpPr>
              <a:grpSpLocks noChangeAspect="1"/>
            </p:cNvGrpSpPr>
            <p:nvPr/>
          </p:nvGrpSpPr>
          <p:grpSpPr>
            <a:xfrm>
              <a:off x="9527648" y="2391094"/>
              <a:ext cx="626183" cy="626183"/>
              <a:chOff x="9441501" y="2316984"/>
              <a:chExt cx="792978" cy="792978"/>
            </a:xfrm>
            <a:grpFill/>
          </p:grpSpPr>
          <p:pic>
            <p:nvPicPr>
              <p:cNvPr id="14" name="Grafik 13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41501" y="2316984"/>
                <a:ext cx="792978" cy="792978"/>
              </a:xfrm>
              <a:prstGeom prst="rect">
                <a:avLst/>
              </a:prstGeom>
              <a:grpFill/>
            </p:spPr>
          </p:pic>
          <p:pic>
            <p:nvPicPr>
              <p:cNvPr id="95" name="Grafik 94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09317" y="2505985"/>
                <a:ext cx="240780" cy="240780"/>
              </a:xfrm>
              <a:prstGeom prst="rect">
                <a:avLst/>
              </a:prstGeom>
              <a:noFill/>
            </p:spPr>
          </p:pic>
        </p:grpSp>
      </p:grpSp>
      <p:cxnSp>
        <p:nvCxnSpPr>
          <p:cNvPr id="96" name="Straight Connector 161"/>
          <p:cNvCxnSpPr/>
          <p:nvPr/>
        </p:nvCxnSpPr>
        <p:spPr>
          <a:xfrm>
            <a:off x="515939" y="4485789"/>
            <a:ext cx="11340000" cy="0"/>
          </a:xfrm>
          <a:prstGeom prst="line">
            <a:avLst/>
          </a:prstGeom>
          <a:ln w="15875">
            <a:gradFill flip="none" rotWithShape="1">
              <a:gsLst>
                <a:gs pos="99000">
                  <a:srgbClr val="C8D400"/>
                </a:gs>
                <a:gs pos="0">
                  <a:schemeClr val="accent2"/>
                </a:gs>
                <a:gs pos="50000">
                  <a:srgbClr val="ABABAA"/>
                </a:gs>
              </a:gsLst>
              <a:lin ang="0" scaled="1"/>
              <a:tileRect/>
            </a:gra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/>
          <p:cNvCxnSpPr/>
          <p:nvPr/>
        </p:nvCxnSpPr>
        <p:spPr>
          <a:xfrm rot="5400000">
            <a:off x="4091236" y="3862052"/>
            <a:ext cx="1224000" cy="0"/>
          </a:xfrm>
          <a:prstGeom prst="straightConnector1">
            <a:avLst/>
          </a:prstGeom>
          <a:ln>
            <a:solidFill>
              <a:srgbClr val="FFCC00"/>
            </a:solidFill>
            <a:prstDash val="dash"/>
            <a:headEnd type="oval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/>
          <p:cNvCxnSpPr/>
          <p:nvPr/>
        </p:nvCxnSpPr>
        <p:spPr>
          <a:xfrm rot="5400000">
            <a:off x="1795354" y="4113792"/>
            <a:ext cx="720000" cy="0"/>
          </a:xfrm>
          <a:prstGeom prst="straightConnector1">
            <a:avLst/>
          </a:prstGeom>
          <a:ln>
            <a:solidFill>
              <a:srgbClr val="C8D400"/>
            </a:solidFill>
            <a:prstDash val="dash"/>
            <a:headEnd type="oval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Gerade Verbindung mit Pfeil 98"/>
          <p:cNvCxnSpPr/>
          <p:nvPr/>
        </p:nvCxnSpPr>
        <p:spPr>
          <a:xfrm rot="5400000">
            <a:off x="6930343" y="4111685"/>
            <a:ext cx="720000" cy="0"/>
          </a:xfrm>
          <a:prstGeom prst="straightConnector1">
            <a:avLst/>
          </a:prstGeom>
          <a:ln>
            <a:solidFill>
              <a:srgbClr val="E74C3C"/>
            </a:solidFill>
            <a:prstDash val="dash"/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/>
          <p:cNvCxnSpPr/>
          <p:nvPr/>
        </p:nvCxnSpPr>
        <p:spPr>
          <a:xfrm rot="5400000">
            <a:off x="9228740" y="3862052"/>
            <a:ext cx="1224000" cy="0"/>
          </a:xfrm>
          <a:prstGeom prst="straightConnector1">
            <a:avLst/>
          </a:prstGeom>
          <a:ln>
            <a:solidFill>
              <a:srgbClr val="ABABAA"/>
            </a:solidFill>
            <a:prstDash val="dash"/>
            <a:headEnd type="oval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ktangel 403"/>
          <p:cNvSpPr/>
          <p:nvPr/>
        </p:nvSpPr>
        <p:spPr bwMode="auto">
          <a:xfrm>
            <a:off x="3666959" y="4778808"/>
            <a:ext cx="21105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a-DK" sz="1400" b="1" kern="0" noProof="1">
                <a:solidFill>
                  <a:schemeClr val="bg2">
                    <a:lumMod val="10000"/>
                  </a:schemeClr>
                </a:solidFill>
                <a:cs typeface="Arial" charset="0"/>
              </a:rPr>
              <a:t>Fördermittel</a:t>
            </a:r>
          </a:p>
          <a:p>
            <a:pPr algn="ctr">
              <a:buClr>
                <a:srgbClr val="C8D400"/>
              </a:buClr>
              <a:defRPr/>
            </a:pPr>
            <a:r>
              <a:rPr lang="da-DK" sz="1400" kern="0" noProof="1">
                <a:cs typeface="Arial" charset="0"/>
              </a:rPr>
              <a:t>Lorem ipsum dolor sit amet, consectetuer adipiscing elit. Maecenas porttitor congue massa. </a:t>
            </a:r>
            <a:endParaRPr lang="da-DK" sz="1400" kern="0" dirty="0"/>
          </a:p>
        </p:txBody>
      </p:sp>
      <p:sp>
        <p:nvSpPr>
          <p:cNvPr id="102" name="Rektangel 403"/>
          <p:cNvSpPr/>
          <p:nvPr/>
        </p:nvSpPr>
        <p:spPr bwMode="auto">
          <a:xfrm>
            <a:off x="6226449" y="4778808"/>
            <a:ext cx="21105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a-DK" sz="1400" b="1" kern="0" noProof="1">
                <a:solidFill>
                  <a:schemeClr val="bg2">
                    <a:lumMod val="10000"/>
                  </a:schemeClr>
                </a:solidFill>
                <a:cs typeface="Arial" charset="0"/>
              </a:rPr>
              <a:t>Qualitätsmanagement</a:t>
            </a:r>
          </a:p>
          <a:p>
            <a:pPr algn="ctr">
              <a:buClr>
                <a:srgbClr val="C8D400"/>
              </a:buClr>
              <a:defRPr/>
            </a:pPr>
            <a:r>
              <a:rPr lang="da-DK" sz="1400" kern="0" noProof="1">
                <a:cs typeface="Arial" charset="0"/>
              </a:rPr>
              <a:t>Lorem ipsum dolor sit amet, consectetuer adipiscing elit. Maecenas porttitor congue massa. </a:t>
            </a:r>
            <a:endParaRPr lang="da-DK" sz="1400" kern="0" dirty="0"/>
          </a:p>
        </p:txBody>
      </p:sp>
      <p:sp>
        <p:nvSpPr>
          <p:cNvPr id="9" name="Abgerundetes Rechteck 8"/>
          <p:cNvSpPr/>
          <p:nvPr/>
        </p:nvSpPr>
        <p:spPr>
          <a:xfrm>
            <a:off x="2007927" y="4317144"/>
            <a:ext cx="309600" cy="308344"/>
          </a:xfrm>
          <a:prstGeom prst="roundRect">
            <a:avLst/>
          </a:prstGeom>
          <a:solidFill>
            <a:srgbClr val="C8D4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1</a:t>
            </a:r>
          </a:p>
        </p:txBody>
      </p:sp>
      <p:sp>
        <p:nvSpPr>
          <p:cNvPr id="104" name="Abgerundetes Rechteck 103"/>
          <p:cNvSpPr/>
          <p:nvPr/>
        </p:nvSpPr>
        <p:spPr>
          <a:xfrm>
            <a:off x="4548034" y="4321685"/>
            <a:ext cx="309600" cy="308344"/>
          </a:xfrm>
          <a:prstGeom prst="round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05" name="Abgerundetes Rechteck 104"/>
          <p:cNvSpPr/>
          <p:nvPr/>
        </p:nvSpPr>
        <p:spPr>
          <a:xfrm>
            <a:off x="7145833" y="4313344"/>
            <a:ext cx="309600" cy="308344"/>
          </a:xfrm>
          <a:prstGeom prst="round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3</a:t>
            </a:r>
          </a:p>
        </p:txBody>
      </p:sp>
      <p:sp>
        <p:nvSpPr>
          <p:cNvPr id="106" name="Abgerundetes Rechteck 105"/>
          <p:cNvSpPr/>
          <p:nvPr/>
        </p:nvSpPr>
        <p:spPr>
          <a:xfrm>
            <a:off x="9685378" y="4328635"/>
            <a:ext cx="309600" cy="308344"/>
          </a:xfrm>
          <a:prstGeom prst="roundRect">
            <a:avLst/>
          </a:prstGeom>
          <a:solidFill>
            <a:srgbClr val="ABAB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4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1781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 der Trennfolie</a:t>
            </a:r>
          </a:p>
        </p:txBody>
      </p:sp>
    </p:spTree>
    <p:extLst>
      <p:ext uri="{BB962C8B-B14F-4D97-AF65-F5344CB8AC3E}">
        <p14:creationId xmlns:p14="http://schemas.microsoft.com/office/powerpoint/2010/main" val="30637554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Schaubild: </a:t>
            </a:r>
            <a:r>
              <a:rPr lang="de-DE" dirty="0" err="1"/>
              <a:t>beziehung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ECF1-CB8A-470A-9FFC-448BC47BEEE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30</a:t>
            </a:fld>
            <a:endParaRPr lang="de-DE" dirty="0"/>
          </a:p>
        </p:txBody>
      </p:sp>
      <p:graphicFrame>
        <p:nvGraphicFramePr>
          <p:cNvPr id="24" name="Diagramm 23"/>
          <p:cNvGraphicFramePr/>
          <p:nvPr>
            <p:extLst>
              <p:ext uri="{D42A27DB-BD31-4B8C-83A1-F6EECF244321}">
                <p14:modId xmlns:p14="http://schemas.microsoft.com/office/powerpoint/2010/main" val="870252001"/>
              </p:ext>
            </p:extLst>
          </p:nvPr>
        </p:nvGraphicFramePr>
        <p:xfrm>
          <a:off x="2032000" y="2263245"/>
          <a:ext cx="6400434" cy="3875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5" name="Grafik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872" y="3640306"/>
            <a:ext cx="643033" cy="643033"/>
          </a:xfrm>
          <a:prstGeom prst="rect">
            <a:avLst/>
          </a:prstGeom>
        </p:spPr>
      </p:pic>
      <p:grpSp>
        <p:nvGrpSpPr>
          <p:cNvPr id="29" name="Gruppieren 28"/>
          <p:cNvGrpSpPr/>
          <p:nvPr/>
        </p:nvGrpSpPr>
        <p:grpSpPr>
          <a:xfrm>
            <a:off x="3976576" y="5226577"/>
            <a:ext cx="736495" cy="713343"/>
            <a:chOff x="4128977" y="5208992"/>
            <a:chExt cx="520299" cy="520299"/>
          </a:xfrm>
        </p:grpSpPr>
        <p:pic>
          <p:nvPicPr>
            <p:cNvPr id="27" name="Grafik 2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2937" y="5328742"/>
              <a:ext cx="157984" cy="157984"/>
            </a:xfrm>
            <a:prstGeom prst="rect">
              <a:avLst/>
            </a:prstGeom>
          </p:spPr>
        </p:pic>
        <p:pic>
          <p:nvPicPr>
            <p:cNvPr id="28" name="Grafik 2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8977" y="5208992"/>
              <a:ext cx="520299" cy="520299"/>
            </a:xfrm>
            <a:prstGeom prst="rect">
              <a:avLst/>
            </a:prstGeom>
          </p:spPr>
        </p:pic>
      </p:grpSp>
      <p:pic>
        <p:nvPicPr>
          <p:cNvPr id="30" name="Grafik 2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028" y="3549552"/>
            <a:ext cx="612471" cy="612471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867" y="4042382"/>
            <a:ext cx="944637" cy="565873"/>
          </a:xfrm>
          <a:prstGeom prst="rect">
            <a:avLst/>
          </a:prstGeom>
        </p:spPr>
      </p:pic>
      <p:sp>
        <p:nvSpPr>
          <p:cNvPr id="32" name="Rectangle 11"/>
          <p:cNvSpPr/>
          <p:nvPr/>
        </p:nvSpPr>
        <p:spPr>
          <a:xfrm>
            <a:off x="5947144" y="1905439"/>
            <a:ext cx="23342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33333"/>
                </a:solidFill>
              </a:rPr>
              <a:t>Lorem ipsum dolor sit </a:t>
            </a:r>
            <a:r>
              <a:rPr lang="en-US" sz="1600" dirty="0" err="1">
                <a:solidFill>
                  <a:srgbClr val="333333"/>
                </a:solidFill>
              </a:rPr>
              <a:t>amet</a:t>
            </a:r>
            <a:r>
              <a:rPr lang="en-US" sz="1600" dirty="0">
                <a:solidFill>
                  <a:srgbClr val="333333"/>
                </a:solidFill>
              </a:rPr>
              <a:t>, </a:t>
            </a:r>
            <a:r>
              <a:rPr lang="en-US" sz="1600" dirty="0" err="1">
                <a:solidFill>
                  <a:srgbClr val="333333"/>
                </a:solidFill>
              </a:rPr>
              <a:t>consectetuer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adipiscing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elit</a:t>
            </a:r>
            <a:r>
              <a:rPr lang="en-US" sz="1600" dirty="0">
                <a:solidFill>
                  <a:srgbClr val="333333"/>
                </a:solidFill>
              </a:rPr>
              <a:t>. </a:t>
            </a:r>
          </a:p>
        </p:txBody>
      </p:sp>
      <p:sp>
        <p:nvSpPr>
          <p:cNvPr id="33" name="Rectangle 11"/>
          <p:cNvSpPr/>
          <p:nvPr/>
        </p:nvSpPr>
        <p:spPr>
          <a:xfrm>
            <a:off x="7408411" y="3624954"/>
            <a:ext cx="2332800" cy="831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33333"/>
                </a:solidFill>
              </a:rPr>
              <a:t>Lorem ipsum dolor sit </a:t>
            </a:r>
            <a:r>
              <a:rPr lang="en-US" sz="1600" dirty="0" err="1">
                <a:solidFill>
                  <a:srgbClr val="333333"/>
                </a:solidFill>
              </a:rPr>
              <a:t>amet</a:t>
            </a:r>
            <a:r>
              <a:rPr lang="en-US" sz="1600" dirty="0">
                <a:solidFill>
                  <a:srgbClr val="333333"/>
                </a:solidFill>
              </a:rPr>
              <a:t>, </a:t>
            </a:r>
            <a:r>
              <a:rPr lang="en-US" sz="1600" dirty="0" err="1">
                <a:solidFill>
                  <a:srgbClr val="333333"/>
                </a:solidFill>
              </a:rPr>
              <a:t>consectetuer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adipiscing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elit</a:t>
            </a:r>
            <a:r>
              <a:rPr lang="en-US" sz="1600" dirty="0">
                <a:solidFill>
                  <a:srgbClr val="333333"/>
                </a:solidFill>
              </a:rPr>
              <a:t>. </a:t>
            </a:r>
          </a:p>
        </p:txBody>
      </p:sp>
      <p:sp>
        <p:nvSpPr>
          <p:cNvPr id="34" name="Rectangle 11"/>
          <p:cNvSpPr/>
          <p:nvPr/>
        </p:nvSpPr>
        <p:spPr>
          <a:xfrm>
            <a:off x="6866518" y="5260082"/>
            <a:ext cx="2332800" cy="831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33333"/>
                </a:solidFill>
              </a:rPr>
              <a:t>Lorem ipsum dolor sit </a:t>
            </a:r>
            <a:r>
              <a:rPr lang="en-US" sz="1600" dirty="0" err="1">
                <a:solidFill>
                  <a:srgbClr val="333333"/>
                </a:solidFill>
              </a:rPr>
              <a:t>amet</a:t>
            </a:r>
            <a:r>
              <a:rPr lang="en-US" sz="1600" dirty="0">
                <a:solidFill>
                  <a:srgbClr val="333333"/>
                </a:solidFill>
              </a:rPr>
              <a:t>, </a:t>
            </a:r>
            <a:r>
              <a:rPr lang="en-US" sz="1600" dirty="0" err="1">
                <a:solidFill>
                  <a:srgbClr val="333333"/>
                </a:solidFill>
              </a:rPr>
              <a:t>consectetuer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adipiscing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elit</a:t>
            </a:r>
            <a:r>
              <a:rPr lang="en-US" sz="1600" dirty="0">
                <a:solidFill>
                  <a:srgbClr val="333333"/>
                </a:solidFill>
              </a:rPr>
              <a:t>. </a:t>
            </a:r>
          </a:p>
        </p:txBody>
      </p:sp>
      <p:sp>
        <p:nvSpPr>
          <p:cNvPr id="35" name="Rectangle 11"/>
          <p:cNvSpPr/>
          <p:nvPr/>
        </p:nvSpPr>
        <p:spPr>
          <a:xfrm>
            <a:off x="1105634" y="5191557"/>
            <a:ext cx="2332800" cy="831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333333"/>
                </a:solidFill>
              </a:rPr>
              <a:t>Lorem ipsum dolor sit </a:t>
            </a:r>
            <a:r>
              <a:rPr lang="en-US" sz="1600" dirty="0" err="1">
                <a:solidFill>
                  <a:srgbClr val="333333"/>
                </a:solidFill>
              </a:rPr>
              <a:t>amet</a:t>
            </a:r>
            <a:r>
              <a:rPr lang="en-US" sz="1600" dirty="0">
                <a:solidFill>
                  <a:srgbClr val="333333"/>
                </a:solidFill>
              </a:rPr>
              <a:t>, </a:t>
            </a:r>
            <a:r>
              <a:rPr lang="en-US" sz="1600" dirty="0" err="1">
                <a:solidFill>
                  <a:srgbClr val="333333"/>
                </a:solidFill>
              </a:rPr>
              <a:t>consectetuer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adipiscing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elit</a:t>
            </a:r>
            <a:r>
              <a:rPr lang="en-US" sz="1600" dirty="0">
                <a:solidFill>
                  <a:srgbClr val="333333"/>
                </a:solidFill>
              </a:rPr>
              <a:t>. </a:t>
            </a:r>
          </a:p>
        </p:txBody>
      </p:sp>
      <p:sp>
        <p:nvSpPr>
          <p:cNvPr id="36" name="Rectangle 11"/>
          <p:cNvSpPr/>
          <p:nvPr/>
        </p:nvSpPr>
        <p:spPr>
          <a:xfrm>
            <a:off x="566232" y="3451739"/>
            <a:ext cx="2332800" cy="831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solidFill>
                  <a:srgbClr val="333333"/>
                </a:solidFill>
              </a:rPr>
              <a:t>Lorem ipsum dolor sit </a:t>
            </a:r>
            <a:r>
              <a:rPr lang="en-US" sz="1600" dirty="0" err="1">
                <a:solidFill>
                  <a:srgbClr val="333333"/>
                </a:solidFill>
              </a:rPr>
              <a:t>amet</a:t>
            </a:r>
            <a:r>
              <a:rPr lang="en-US" sz="1600" dirty="0">
                <a:solidFill>
                  <a:srgbClr val="333333"/>
                </a:solidFill>
              </a:rPr>
              <a:t>, </a:t>
            </a:r>
            <a:r>
              <a:rPr lang="en-US" sz="1600" dirty="0" err="1">
                <a:solidFill>
                  <a:srgbClr val="333333"/>
                </a:solidFill>
              </a:rPr>
              <a:t>consectetuer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adipiscing</a:t>
            </a:r>
            <a:r>
              <a:rPr lang="en-US" sz="1600" dirty="0">
                <a:solidFill>
                  <a:srgbClr val="333333"/>
                </a:solidFill>
              </a:rPr>
              <a:t> </a:t>
            </a:r>
            <a:r>
              <a:rPr lang="en-US" sz="1600" dirty="0" err="1">
                <a:solidFill>
                  <a:srgbClr val="333333"/>
                </a:solidFill>
              </a:rPr>
              <a:t>elit</a:t>
            </a:r>
            <a:r>
              <a:rPr lang="en-US" sz="1600" dirty="0">
                <a:solidFill>
                  <a:srgbClr val="333333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320068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Schaubild: Kreis/Beziehung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ECF1-CB8A-470A-9FFC-448BC47BEEE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31</a:t>
            </a:fld>
            <a:endParaRPr lang="de-DE" dirty="0"/>
          </a:p>
        </p:txBody>
      </p:sp>
      <p:sp>
        <p:nvSpPr>
          <p:cNvPr id="69" name="Oval 91"/>
          <p:cNvSpPr/>
          <p:nvPr/>
        </p:nvSpPr>
        <p:spPr bwMode="auto">
          <a:xfrm>
            <a:off x="613401" y="2624613"/>
            <a:ext cx="3373553" cy="3373549"/>
          </a:xfrm>
          <a:prstGeom prst="ellipse">
            <a:avLst/>
          </a:prstGeom>
          <a:gradFill flip="none" rotWithShape="1">
            <a:gsLst>
              <a:gs pos="89000">
                <a:schemeClr val="bg1">
                  <a:lumMod val="95000"/>
                </a:schemeClr>
              </a:gs>
              <a:gs pos="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88900" dist="12700" dir="5400000" algn="ctr" rotWithShape="0">
              <a:prstClr val="black">
                <a:alpha val="18000"/>
              </a:prstClr>
            </a:outerShdw>
          </a:effec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grpSp>
        <p:nvGrpSpPr>
          <p:cNvPr id="70" name="Group 155"/>
          <p:cNvGrpSpPr/>
          <p:nvPr/>
        </p:nvGrpSpPr>
        <p:grpSpPr>
          <a:xfrm>
            <a:off x="791617" y="2802827"/>
            <a:ext cx="3017122" cy="3017120"/>
            <a:chOff x="3027377" y="1881058"/>
            <a:chExt cx="3017122" cy="3017120"/>
          </a:xfrm>
        </p:grpSpPr>
        <p:grpSp>
          <p:nvGrpSpPr>
            <p:cNvPr id="71" name="Group 154"/>
            <p:cNvGrpSpPr/>
            <p:nvPr/>
          </p:nvGrpSpPr>
          <p:grpSpPr>
            <a:xfrm>
              <a:off x="3027377" y="1881058"/>
              <a:ext cx="3017122" cy="3017120"/>
              <a:chOff x="3027377" y="1881058"/>
              <a:chExt cx="3017122" cy="3017120"/>
            </a:xfrm>
          </p:grpSpPr>
          <p:sp>
            <p:nvSpPr>
              <p:cNvPr id="74" name="Block Arc 93"/>
              <p:cNvSpPr/>
              <p:nvPr/>
            </p:nvSpPr>
            <p:spPr bwMode="auto">
              <a:xfrm rot="344975">
                <a:off x="3027377" y="1881058"/>
                <a:ext cx="3017122" cy="3017120"/>
              </a:xfrm>
              <a:prstGeom prst="blockArc">
                <a:avLst>
                  <a:gd name="adj1" fmla="val 10626698"/>
                  <a:gd name="adj2" fmla="val 13816282"/>
                  <a:gd name="adj3" fmla="val 22808"/>
                </a:avLst>
              </a:prstGeom>
              <a:solidFill>
                <a:srgbClr val="ABABAA"/>
              </a:solidFill>
              <a:ln w="4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  <a:ea typeface="MS PGothic" pitchFamily="34" charset="-128"/>
                  <a:cs typeface="+mn-cs"/>
                </a:endParaRPr>
              </a:p>
            </p:txBody>
          </p:sp>
          <p:sp>
            <p:nvSpPr>
              <p:cNvPr id="75" name="Block Arc 94"/>
              <p:cNvSpPr/>
              <p:nvPr/>
            </p:nvSpPr>
            <p:spPr bwMode="auto">
              <a:xfrm rot="4223074">
                <a:off x="3027378" y="1881057"/>
                <a:ext cx="3017120" cy="3017122"/>
              </a:xfrm>
              <a:prstGeom prst="blockArc">
                <a:avLst>
                  <a:gd name="adj1" fmla="val 10090316"/>
                  <a:gd name="adj2" fmla="val 13914095"/>
                  <a:gd name="adj3" fmla="val 22628"/>
                </a:avLst>
              </a:prstGeom>
              <a:solidFill>
                <a:srgbClr val="C8D400"/>
              </a:solidFill>
              <a:ln w="4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  <a:ea typeface="MS PGothic" pitchFamily="34" charset="-128"/>
                  <a:cs typeface="+mn-cs"/>
                </a:endParaRPr>
              </a:p>
            </p:txBody>
          </p:sp>
          <p:sp>
            <p:nvSpPr>
              <p:cNvPr id="76" name="Block Arc 95"/>
              <p:cNvSpPr/>
              <p:nvPr/>
            </p:nvSpPr>
            <p:spPr bwMode="auto">
              <a:xfrm rot="7352719">
                <a:off x="3027378" y="1881057"/>
                <a:ext cx="3017120" cy="3017122"/>
              </a:xfrm>
              <a:prstGeom prst="blockArc">
                <a:avLst>
                  <a:gd name="adj1" fmla="val 10926395"/>
                  <a:gd name="adj2" fmla="val 14032909"/>
                  <a:gd name="adj3" fmla="val 22227"/>
                </a:avLst>
              </a:prstGeom>
              <a:solidFill>
                <a:srgbClr val="FFCC00"/>
              </a:solidFill>
              <a:ln w="4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  <a:ea typeface="MS PGothic" pitchFamily="34" charset="-128"/>
                  <a:cs typeface="+mn-cs"/>
                </a:endParaRPr>
              </a:p>
            </p:txBody>
          </p:sp>
          <p:sp>
            <p:nvSpPr>
              <p:cNvPr id="77" name="Block Arc 96"/>
              <p:cNvSpPr/>
              <p:nvPr/>
            </p:nvSpPr>
            <p:spPr bwMode="auto">
              <a:xfrm rot="10860000">
                <a:off x="3027377" y="1881058"/>
                <a:ext cx="3017122" cy="3017120"/>
              </a:xfrm>
              <a:prstGeom prst="blockArc">
                <a:avLst>
                  <a:gd name="adj1" fmla="val 10700476"/>
                  <a:gd name="adj2" fmla="val 14095246"/>
                  <a:gd name="adj3" fmla="val 22237"/>
                </a:avLst>
              </a:prstGeom>
              <a:solidFill>
                <a:srgbClr val="E74C3C"/>
              </a:solidFill>
              <a:ln w="4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  <a:ea typeface="MS PGothic" pitchFamily="34" charset="-128"/>
                  <a:cs typeface="+mn-cs"/>
                </a:endParaRPr>
              </a:p>
            </p:txBody>
          </p:sp>
          <p:sp>
            <p:nvSpPr>
              <p:cNvPr id="78" name="Block Arc 97"/>
              <p:cNvSpPr/>
              <p:nvPr/>
            </p:nvSpPr>
            <p:spPr bwMode="auto">
              <a:xfrm rot="14776966">
                <a:off x="3027378" y="1881057"/>
                <a:ext cx="3017120" cy="3017122"/>
              </a:xfrm>
              <a:prstGeom prst="blockArc">
                <a:avLst>
                  <a:gd name="adj1" fmla="val 10308368"/>
                  <a:gd name="adj2" fmla="val 14130460"/>
                  <a:gd name="adj3" fmla="val 22387"/>
                </a:avLst>
              </a:prstGeom>
              <a:solidFill>
                <a:srgbClr val="3498DB"/>
              </a:solidFill>
              <a:ln w="4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  <a:ea typeface="MS PGothic" pitchFamily="34" charset="-128"/>
                  <a:cs typeface="+mn-cs"/>
                </a:endParaRPr>
              </a:p>
            </p:txBody>
          </p:sp>
          <p:sp>
            <p:nvSpPr>
              <p:cNvPr id="79" name="Block Arc 98"/>
              <p:cNvSpPr/>
              <p:nvPr/>
            </p:nvSpPr>
            <p:spPr bwMode="auto">
              <a:xfrm rot="18158137">
                <a:off x="3027378" y="1881057"/>
                <a:ext cx="3017120" cy="3017122"/>
              </a:xfrm>
              <a:prstGeom prst="blockArc">
                <a:avLst>
                  <a:gd name="adj1" fmla="val 10918982"/>
                  <a:gd name="adj2" fmla="val 14258712"/>
                  <a:gd name="adj3" fmla="val 22570"/>
                </a:avLst>
              </a:prstGeom>
              <a:solidFill>
                <a:srgbClr val="333333"/>
              </a:solidFill>
              <a:ln w="4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alibri" pitchFamily="34" charset="0"/>
                  <a:ea typeface="MS PGothic" pitchFamily="34" charset="-128"/>
                  <a:cs typeface="+mn-cs"/>
                </a:endParaRPr>
              </a:p>
            </p:txBody>
          </p:sp>
        </p:grpSp>
        <p:sp>
          <p:nvSpPr>
            <p:cNvPr id="72" name="Måne 76"/>
            <p:cNvSpPr/>
            <p:nvPr>
              <p:custDataLst>
                <p:tags r:id="rId1"/>
              </p:custDataLst>
            </p:nvPr>
          </p:nvSpPr>
          <p:spPr bwMode="auto">
            <a:xfrm rot="5400000" flipV="1">
              <a:off x="3838559" y="1090246"/>
              <a:ext cx="1381412" cy="2973395"/>
            </a:xfrm>
            <a:prstGeom prst="moon">
              <a:avLst>
                <a:gd name="adj" fmla="val 9357"/>
              </a:avLst>
            </a:prstGeom>
            <a:gradFill flip="none" rotWithShape="1">
              <a:gsLst>
                <a:gs pos="24000">
                  <a:schemeClr val="tx1">
                    <a:alpha val="11000"/>
                  </a:scheme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a-DK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endParaRPr>
            </a:p>
          </p:txBody>
        </p:sp>
        <p:sp>
          <p:nvSpPr>
            <p:cNvPr id="73" name="Måne 76"/>
            <p:cNvSpPr/>
            <p:nvPr>
              <p:custDataLst>
                <p:tags r:id="rId2"/>
              </p:custDataLst>
            </p:nvPr>
          </p:nvSpPr>
          <p:spPr bwMode="auto">
            <a:xfrm rot="16200000">
              <a:off x="3871783" y="2823498"/>
              <a:ext cx="1303625" cy="2824974"/>
            </a:xfrm>
            <a:prstGeom prst="moon">
              <a:avLst>
                <a:gd name="adj" fmla="val 11079"/>
              </a:avLst>
            </a:prstGeom>
            <a:gradFill flip="none" rotWithShape="1">
              <a:gsLst>
                <a:gs pos="24000">
                  <a:schemeClr val="tx1">
                    <a:alpha val="11000"/>
                  </a:scheme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0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a-DK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endParaRPr>
            </a:p>
          </p:txBody>
        </p:sp>
      </p:grpSp>
      <p:sp>
        <p:nvSpPr>
          <p:cNvPr id="80" name="Ellipse 37"/>
          <p:cNvSpPr/>
          <p:nvPr/>
        </p:nvSpPr>
        <p:spPr bwMode="auto">
          <a:xfrm>
            <a:off x="1361749" y="3356277"/>
            <a:ext cx="1861486" cy="1864990"/>
          </a:xfrm>
          <a:prstGeom prst="ellipse">
            <a:avLst/>
          </a:prstGeom>
          <a:gradFill flip="none" rotWithShape="1">
            <a:gsLst>
              <a:gs pos="48000">
                <a:schemeClr val="bg1"/>
              </a:gs>
              <a:gs pos="89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 sz="1800"/>
          </a:p>
        </p:txBody>
      </p:sp>
      <p:sp>
        <p:nvSpPr>
          <p:cNvPr id="82" name="Rectangle 78"/>
          <p:cNvSpPr/>
          <p:nvPr/>
        </p:nvSpPr>
        <p:spPr>
          <a:xfrm rot="17887212">
            <a:off x="965490" y="3640649"/>
            <a:ext cx="1198806" cy="471295"/>
          </a:xfrm>
          <a:prstGeom prst="rect">
            <a:avLst/>
          </a:prstGeom>
        </p:spPr>
        <p:txBody>
          <a:bodyPr spcFirstLastPara="1" wrap="none" numCol="1">
            <a:prstTxWarp prst="textArchUp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Lorem</a:t>
            </a:r>
            <a:r>
              <a:rPr lang="en-US" sz="1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Ipsum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j-lt"/>
              </a:rPr>
              <a:t>replace text</a:t>
            </a:r>
          </a:p>
        </p:txBody>
      </p:sp>
      <p:sp>
        <p:nvSpPr>
          <p:cNvPr id="83" name="Rectangle 79"/>
          <p:cNvSpPr/>
          <p:nvPr/>
        </p:nvSpPr>
        <p:spPr>
          <a:xfrm>
            <a:off x="1592553" y="3208838"/>
            <a:ext cx="1434227" cy="668353"/>
          </a:xfrm>
          <a:prstGeom prst="rect">
            <a:avLst/>
          </a:prstGeom>
        </p:spPr>
        <p:txBody>
          <a:bodyPr spcFirstLastPara="1" wrap="none" numCol="1">
            <a:prstTxWarp prst="textArchUp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Lorem</a:t>
            </a:r>
            <a:r>
              <a:rPr lang="en-US" sz="1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Ipsum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j-lt"/>
              </a:rPr>
              <a:t>replace text</a:t>
            </a:r>
          </a:p>
        </p:txBody>
      </p:sp>
      <p:sp>
        <p:nvSpPr>
          <p:cNvPr id="84" name="Rectangle 80"/>
          <p:cNvSpPr/>
          <p:nvPr/>
        </p:nvSpPr>
        <p:spPr>
          <a:xfrm rot="3654417">
            <a:off x="2088162" y="3604231"/>
            <a:ext cx="1785027" cy="676080"/>
          </a:xfrm>
          <a:prstGeom prst="rect">
            <a:avLst/>
          </a:prstGeom>
        </p:spPr>
        <p:txBody>
          <a:bodyPr spcFirstLastPara="1" wrap="none" numCol="1">
            <a:prstTxWarp prst="textArchUp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Lorem Ipsum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j-lt"/>
              </a:rPr>
              <a:t>replace text</a:t>
            </a:r>
          </a:p>
        </p:txBody>
      </p:sp>
      <p:sp>
        <p:nvSpPr>
          <p:cNvPr id="85" name="Rectangle 81"/>
          <p:cNvSpPr/>
          <p:nvPr/>
        </p:nvSpPr>
        <p:spPr>
          <a:xfrm rot="17967953">
            <a:off x="2540442" y="4488970"/>
            <a:ext cx="1133347" cy="471295"/>
          </a:xfrm>
          <a:prstGeom prst="rect">
            <a:avLst/>
          </a:prstGeom>
        </p:spPr>
        <p:txBody>
          <a:bodyPr spcFirstLastPara="1" wrap="square" numCol="1" anchor="ctr">
            <a:prstTxWarp prst="textArchDown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Lorem</a:t>
            </a:r>
            <a:r>
              <a:rPr lang="en-US" sz="1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Ipsum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j-lt"/>
              </a:rPr>
              <a:t>replace text</a:t>
            </a:r>
          </a:p>
        </p:txBody>
      </p:sp>
      <p:sp>
        <p:nvSpPr>
          <p:cNvPr id="86" name="Rectangle 82"/>
          <p:cNvSpPr/>
          <p:nvPr/>
        </p:nvSpPr>
        <p:spPr>
          <a:xfrm rot="3797815">
            <a:off x="847774" y="4590889"/>
            <a:ext cx="1205207" cy="372882"/>
          </a:xfrm>
          <a:prstGeom prst="rect">
            <a:avLst/>
          </a:prstGeom>
        </p:spPr>
        <p:txBody>
          <a:bodyPr spcFirstLastPara="1" wrap="square" numCol="1">
            <a:prstTxWarp prst="textArchDown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Lorem</a:t>
            </a:r>
            <a:r>
              <a:rPr lang="en-US" sz="1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Ipsum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j-lt"/>
              </a:rPr>
              <a:t>replace text</a:t>
            </a:r>
          </a:p>
        </p:txBody>
      </p:sp>
      <p:sp>
        <p:nvSpPr>
          <p:cNvPr id="87" name="Rectangle 83"/>
          <p:cNvSpPr/>
          <p:nvPr/>
        </p:nvSpPr>
        <p:spPr>
          <a:xfrm>
            <a:off x="1563457" y="4827212"/>
            <a:ext cx="1530590" cy="614546"/>
          </a:xfrm>
          <a:prstGeom prst="rect">
            <a:avLst/>
          </a:prstGeom>
        </p:spPr>
        <p:txBody>
          <a:bodyPr spcFirstLastPara="1" wrap="square" numCol="1">
            <a:prstTxWarp prst="textArchDown">
              <a:avLst/>
            </a:prstTxWarp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Lorem</a:t>
            </a:r>
            <a:r>
              <a:rPr lang="en-US" sz="12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200" b="1" dirty="0" err="1">
                <a:solidFill>
                  <a:schemeClr val="bg1"/>
                </a:solidFill>
                <a:latin typeface="+mj-lt"/>
              </a:rPr>
              <a:t>Ipsum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j-lt"/>
              </a:rPr>
              <a:t>replace text</a:t>
            </a:r>
          </a:p>
        </p:txBody>
      </p:sp>
      <p:sp>
        <p:nvSpPr>
          <p:cNvPr id="107" name="Rectangle 34"/>
          <p:cNvSpPr/>
          <p:nvPr/>
        </p:nvSpPr>
        <p:spPr>
          <a:xfrm>
            <a:off x="6731278" y="2271374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33333"/>
                </a:solidFill>
              </a:rPr>
              <a:t>Lorem ipsum</a:t>
            </a:r>
          </a:p>
        </p:txBody>
      </p:sp>
      <p:sp>
        <p:nvSpPr>
          <p:cNvPr id="108" name="Rectangle 11"/>
          <p:cNvSpPr/>
          <p:nvPr/>
        </p:nvSpPr>
        <p:spPr>
          <a:xfrm>
            <a:off x="6731278" y="2626096"/>
            <a:ext cx="2412000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109" name="Rectangle 34"/>
          <p:cNvSpPr/>
          <p:nvPr/>
        </p:nvSpPr>
        <p:spPr>
          <a:xfrm>
            <a:off x="6731542" y="4318167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E74C3C"/>
                </a:solidFill>
              </a:rPr>
              <a:t>Lorem ipsum</a:t>
            </a:r>
          </a:p>
        </p:txBody>
      </p:sp>
      <p:sp>
        <p:nvSpPr>
          <p:cNvPr id="110" name="Rectangle 11"/>
          <p:cNvSpPr/>
          <p:nvPr/>
        </p:nvSpPr>
        <p:spPr>
          <a:xfrm>
            <a:off x="6731542" y="4672889"/>
            <a:ext cx="2412000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111" name="Rectangle 34"/>
          <p:cNvSpPr/>
          <p:nvPr/>
        </p:nvSpPr>
        <p:spPr>
          <a:xfrm>
            <a:off x="4205449" y="2276475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8D400"/>
                </a:solidFill>
              </a:rPr>
              <a:t>Lorem ipsum</a:t>
            </a:r>
          </a:p>
        </p:txBody>
      </p:sp>
      <p:sp>
        <p:nvSpPr>
          <p:cNvPr id="112" name="Rectangle 11"/>
          <p:cNvSpPr/>
          <p:nvPr/>
        </p:nvSpPr>
        <p:spPr>
          <a:xfrm>
            <a:off x="4205449" y="2631197"/>
            <a:ext cx="2412000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113" name="Rectangle 34"/>
          <p:cNvSpPr/>
          <p:nvPr/>
        </p:nvSpPr>
        <p:spPr>
          <a:xfrm>
            <a:off x="4205449" y="4311388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CC00"/>
                </a:solidFill>
              </a:rPr>
              <a:t>Lorem ipsum</a:t>
            </a:r>
          </a:p>
        </p:txBody>
      </p:sp>
      <p:sp>
        <p:nvSpPr>
          <p:cNvPr id="114" name="Rectangle 11"/>
          <p:cNvSpPr/>
          <p:nvPr/>
        </p:nvSpPr>
        <p:spPr>
          <a:xfrm>
            <a:off x="4205449" y="4666110"/>
            <a:ext cx="2412000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115" name="Rectangle 34"/>
          <p:cNvSpPr/>
          <p:nvPr/>
        </p:nvSpPr>
        <p:spPr>
          <a:xfrm>
            <a:off x="9265377" y="2274912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ABABAA"/>
                </a:solidFill>
              </a:rPr>
              <a:t>Lorem ipsum</a:t>
            </a:r>
          </a:p>
        </p:txBody>
      </p:sp>
      <p:sp>
        <p:nvSpPr>
          <p:cNvPr id="116" name="Rectangle 11"/>
          <p:cNvSpPr/>
          <p:nvPr/>
        </p:nvSpPr>
        <p:spPr>
          <a:xfrm>
            <a:off x="9265377" y="2629634"/>
            <a:ext cx="2412000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ABABAA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ABABAA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ABABAA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ABABAA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117" name="Rectangle 34"/>
          <p:cNvSpPr/>
          <p:nvPr/>
        </p:nvSpPr>
        <p:spPr>
          <a:xfrm>
            <a:off x="9265641" y="4321705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498DB"/>
                </a:solidFill>
              </a:rPr>
              <a:t>Lorem ipsum</a:t>
            </a:r>
          </a:p>
        </p:txBody>
      </p:sp>
      <p:sp>
        <p:nvSpPr>
          <p:cNvPr id="118" name="Rectangle 11"/>
          <p:cNvSpPr/>
          <p:nvPr/>
        </p:nvSpPr>
        <p:spPr>
          <a:xfrm>
            <a:off x="9265641" y="4676427"/>
            <a:ext cx="2412000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3498DB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3498DB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3498DB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3498DB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pic>
        <p:nvPicPr>
          <p:cNvPr id="119" name="Grafik 1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63" y="3834035"/>
            <a:ext cx="1504671" cy="90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477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noProof="1"/>
              <a:t>Prozess – Variante 1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A31E-037F-40BC-95D6-95F03284080B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32</a:t>
            </a:fld>
            <a:endParaRPr lang="de-DE" dirty="0"/>
          </a:p>
        </p:txBody>
      </p:sp>
      <p:grpSp>
        <p:nvGrpSpPr>
          <p:cNvPr id="149508" name="Group 3"/>
          <p:cNvGrpSpPr>
            <a:grpSpLocks/>
          </p:cNvGrpSpPr>
          <p:nvPr/>
        </p:nvGrpSpPr>
        <p:grpSpPr bwMode="auto">
          <a:xfrm>
            <a:off x="625476" y="3443215"/>
            <a:ext cx="11231562" cy="987425"/>
            <a:chOff x="207" y="1867"/>
            <a:chExt cx="5358" cy="622"/>
          </a:xfrm>
        </p:grpSpPr>
        <p:sp>
          <p:nvSpPr>
            <p:cNvPr id="149515" name="AutoShape 4"/>
            <p:cNvSpPr>
              <a:spLocks noChangeArrowheads="1"/>
            </p:cNvSpPr>
            <p:nvPr/>
          </p:nvSpPr>
          <p:spPr bwMode="gray">
            <a:xfrm>
              <a:off x="207" y="1867"/>
              <a:ext cx="1143" cy="622"/>
            </a:xfrm>
            <a:prstGeom prst="homePlate">
              <a:avLst>
                <a:gd name="adj" fmla="val 26756"/>
              </a:avLst>
            </a:prstGeom>
            <a:solidFill>
              <a:srgbClr val="333333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46800" tIns="46800" rIns="46800" bIns="46800" anchor="ctr"/>
            <a:lstStyle>
              <a:lvl1pPr>
                <a:spcBef>
                  <a:spcPct val="6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1"/>
                </a:buClr>
                <a:buChar char="-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40000"/>
                </a:spcBef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800" noProof="1">
                  <a:solidFill>
                    <a:srgbClr val="FFFFFF"/>
                  </a:solidFill>
                  <a:latin typeface="+mn-lt"/>
                </a:rPr>
                <a:t>Schritt 1</a:t>
              </a:r>
            </a:p>
          </p:txBody>
        </p:sp>
        <p:sp>
          <p:nvSpPr>
            <p:cNvPr id="149516" name="AutoShape 5"/>
            <p:cNvSpPr>
              <a:spLocks noChangeArrowheads="1"/>
            </p:cNvSpPr>
            <p:nvPr/>
          </p:nvSpPr>
          <p:spPr bwMode="gray">
            <a:xfrm>
              <a:off x="1261" y="1867"/>
              <a:ext cx="1147" cy="622"/>
            </a:xfrm>
            <a:prstGeom prst="chevron">
              <a:avLst>
                <a:gd name="adj" fmla="val 26688"/>
              </a:avLst>
            </a:prstGeom>
            <a:solidFill>
              <a:srgbClr val="ABABAA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118800" tIns="46800" rIns="46800" bIns="46800" anchor="ctr"/>
            <a:lstStyle>
              <a:lvl1pPr marL="171450">
                <a:spcBef>
                  <a:spcPct val="6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1"/>
                </a:buClr>
                <a:buChar char="-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40000"/>
                </a:spcBef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800" noProof="1">
                  <a:solidFill>
                    <a:srgbClr val="FFFFFF"/>
                  </a:solidFill>
                  <a:latin typeface="+mn-lt"/>
                </a:rPr>
                <a:t>Schritt 2</a:t>
              </a:r>
            </a:p>
          </p:txBody>
        </p:sp>
        <p:sp>
          <p:nvSpPr>
            <p:cNvPr id="149517" name="AutoShape 6"/>
            <p:cNvSpPr>
              <a:spLocks noChangeArrowheads="1"/>
            </p:cNvSpPr>
            <p:nvPr/>
          </p:nvSpPr>
          <p:spPr bwMode="gray">
            <a:xfrm>
              <a:off x="2316" y="1867"/>
              <a:ext cx="1143" cy="622"/>
            </a:xfrm>
            <a:prstGeom prst="chevron">
              <a:avLst>
                <a:gd name="adj" fmla="val 26594"/>
              </a:avLst>
            </a:prstGeom>
            <a:solidFill>
              <a:srgbClr val="C8D400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118800" tIns="46800" rIns="46800" bIns="46800" anchor="ctr"/>
            <a:lstStyle>
              <a:lvl1pPr marL="171450">
                <a:spcBef>
                  <a:spcPct val="6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1"/>
                </a:buClr>
                <a:buChar char="-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40000"/>
                </a:spcBef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800" noProof="1">
                  <a:solidFill>
                    <a:srgbClr val="FFFFFF"/>
                  </a:solidFill>
                  <a:latin typeface="+mn-lt"/>
                </a:rPr>
                <a:t>Schritt 3</a:t>
              </a:r>
            </a:p>
          </p:txBody>
        </p:sp>
        <p:sp>
          <p:nvSpPr>
            <p:cNvPr id="149518" name="AutoShape 7"/>
            <p:cNvSpPr>
              <a:spLocks noChangeArrowheads="1"/>
            </p:cNvSpPr>
            <p:nvPr/>
          </p:nvSpPr>
          <p:spPr bwMode="gray">
            <a:xfrm>
              <a:off x="3369" y="1867"/>
              <a:ext cx="1143" cy="622"/>
            </a:xfrm>
            <a:prstGeom prst="chevron">
              <a:avLst>
                <a:gd name="adj" fmla="val 26594"/>
              </a:avLst>
            </a:prstGeom>
            <a:solidFill>
              <a:srgbClr val="FFCC00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118800" tIns="46800" rIns="46800" bIns="46800" anchor="ctr"/>
            <a:lstStyle>
              <a:lvl1pPr marL="171450">
                <a:spcBef>
                  <a:spcPct val="6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1"/>
                </a:buClr>
                <a:buChar char="-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40000"/>
                </a:spcBef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800" noProof="1">
                  <a:solidFill>
                    <a:srgbClr val="FFFFFF"/>
                  </a:solidFill>
                  <a:latin typeface="+mn-lt"/>
                </a:rPr>
                <a:t>Schritt 4</a:t>
              </a:r>
            </a:p>
          </p:txBody>
        </p:sp>
        <p:sp>
          <p:nvSpPr>
            <p:cNvPr id="149519" name="AutoShape 8"/>
            <p:cNvSpPr>
              <a:spLocks noChangeArrowheads="1"/>
            </p:cNvSpPr>
            <p:nvPr/>
          </p:nvSpPr>
          <p:spPr bwMode="gray">
            <a:xfrm>
              <a:off x="4422" y="1867"/>
              <a:ext cx="1143" cy="622"/>
            </a:xfrm>
            <a:prstGeom prst="chevron">
              <a:avLst>
                <a:gd name="adj" fmla="val 26594"/>
              </a:avLst>
            </a:prstGeom>
            <a:solidFill>
              <a:srgbClr val="E74C3C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118800" tIns="46800" rIns="46800" bIns="46800" anchor="ctr"/>
            <a:lstStyle>
              <a:lvl1pPr marL="171450">
                <a:spcBef>
                  <a:spcPct val="6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30000"/>
                </a:spcBef>
                <a:buClr>
                  <a:schemeClr val="accent1"/>
                </a:buClr>
                <a:buChar char="-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30000"/>
                </a:spcBef>
                <a:buClr>
                  <a:schemeClr val="accent1"/>
                </a:buClr>
                <a:buChar char="-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40000"/>
                </a:spcBef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40000"/>
                </a:spcBef>
                <a:spcAft>
                  <a:spcPct val="0"/>
                </a:spcAft>
                <a:buClr>
                  <a:schemeClr val="accent1"/>
                </a:buClr>
                <a:buFont typeface="Wingdings" panose="05000000000000000000" pitchFamily="2" charset="2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800" noProof="1">
                  <a:solidFill>
                    <a:srgbClr val="FFFFFF"/>
                  </a:solidFill>
                  <a:latin typeface="+mn-lt"/>
                </a:rPr>
                <a:t>Schritt 5</a:t>
              </a:r>
            </a:p>
          </p:txBody>
        </p:sp>
      </p:grpSp>
      <p:sp>
        <p:nvSpPr>
          <p:cNvPr id="149509" name="Rectangle 9"/>
          <p:cNvSpPr>
            <a:spLocks noChangeArrowheads="1"/>
          </p:cNvSpPr>
          <p:nvPr/>
        </p:nvSpPr>
        <p:spPr bwMode="gray">
          <a:xfrm>
            <a:off x="515938" y="1925565"/>
            <a:ext cx="2265363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108000" tIns="108000" rIns="72000" bIns="72000" anchor="b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5000"/>
              </a:spcBef>
              <a:buClrTx/>
              <a:buFontTx/>
              <a:buNone/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 </a:t>
            </a:r>
          </a:p>
        </p:txBody>
      </p:sp>
      <p:sp>
        <p:nvSpPr>
          <p:cNvPr id="149511" name="Rectangle 11"/>
          <p:cNvSpPr>
            <a:spLocks noChangeArrowheads="1"/>
          </p:cNvSpPr>
          <p:nvPr/>
        </p:nvSpPr>
        <p:spPr bwMode="gray">
          <a:xfrm>
            <a:off x="5056633" y="1925564"/>
            <a:ext cx="2197100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108000" tIns="108000" rIns="72000" bIns="72000" anchor="b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5000"/>
              </a:spcBef>
              <a:buClrTx/>
              <a:buNone/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 </a:t>
            </a:r>
          </a:p>
        </p:txBody>
      </p:sp>
      <p:sp>
        <p:nvSpPr>
          <p:cNvPr id="149512" name="Rectangle 12"/>
          <p:cNvSpPr>
            <a:spLocks noChangeArrowheads="1"/>
          </p:cNvSpPr>
          <p:nvPr/>
        </p:nvSpPr>
        <p:spPr bwMode="gray">
          <a:xfrm>
            <a:off x="9461055" y="1954140"/>
            <a:ext cx="2273300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108000" tIns="108000" rIns="72000" bIns="72000" anchor="b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spcBef>
                <a:spcPct val="25000"/>
              </a:spcBef>
              <a:buClrTx/>
              <a:buNone/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 </a:t>
            </a:r>
          </a:p>
        </p:txBody>
      </p:sp>
      <p:sp>
        <p:nvSpPr>
          <p:cNvPr id="149513" name="Rectangle 13"/>
          <p:cNvSpPr>
            <a:spLocks noChangeArrowheads="1"/>
          </p:cNvSpPr>
          <p:nvPr/>
        </p:nvSpPr>
        <p:spPr bwMode="gray">
          <a:xfrm>
            <a:off x="2834895" y="4592565"/>
            <a:ext cx="2459037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108000" tIns="108000" rIns="72000" bIns="72000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5000"/>
              </a:spcBef>
              <a:buClrTx/>
              <a:buNone/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 </a:t>
            </a:r>
          </a:p>
        </p:txBody>
      </p:sp>
      <p:sp>
        <p:nvSpPr>
          <p:cNvPr id="149514" name="Rectangle 14"/>
          <p:cNvSpPr>
            <a:spLocks noChangeArrowheads="1"/>
          </p:cNvSpPr>
          <p:nvPr/>
        </p:nvSpPr>
        <p:spPr bwMode="gray">
          <a:xfrm>
            <a:off x="7253733" y="4563990"/>
            <a:ext cx="2273300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108000" tIns="108000" rIns="72000" bIns="72000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5000"/>
              </a:spcBef>
              <a:buClrTx/>
              <a:buNone/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36650804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Prozess – Variante 2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ECF1-CB8A-470A-9FFC-448BC47BEEE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Ich bin eine Fußzeile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33</a:t>
            </a:fld>
            <a:endParaRPr lang="de-DE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520774" y="2276474"/>
            <a:ext cx="11336264" cy="987425"/>
            <a:chOff x="520774" y="2276475"/>
            <a:chExt cx="9896401" cy="860556"/>
          </a:xfrm>
        </p:grpSpPr>
        <p:sp>
          <p:nvSpPr>
            <p:cNvPr id="9" name="Freihandform 8"/>
            <p:cNvSpPr/>
            <p:nvPr/>
          </p:nvSpPr>
          <p:spPr>
            <a:xfrm>
              <a:off x="520774" y="2276475"/>
              <a:ext cx="2151391" cy="860556"/>
            </a:xfrm>
            <a:custGeom>
              <a:avLst/>
              <a:gdLst>
                <a:gd name="connsiteX0" fmla="*/ 0 w 2151391"/>
                <a:gd name="connsiteY0" fmla="*/ 0 h 860556"/>
                <a:gd name="connsiteX1" fmla="*/ 1721113 w 2151391"/>
                <a:gd name="connsiteY1" fmla="*/ 0 h 860556"/>
                <a:gd name="connsiteX2" fmla="*/ 2151391 w 2151391"/>
                <a:gd name="connsiteY2" fmla="*/ 430278 h 860556"/>
                <a:gd name="connsiteX3" fmla="*/ 1721113 w 2151391"/>
                <a:gd name="connsiteY3" fmla="*/ 860556 h 860556"/>
                <a:gd name="connsiteX4" fmla="*/ 0 w 2151391"/>
                <a:gd name="connsiteY4" fmla="*/ 860556 h 860556"/>
                <a:gd name="connsiteX5" fmla="*/ 430278 w 2151391"/>
                <a:gd name="connsiteY5" fmla="*/ 430278 h 860556"/>
                <a:gd name="connsiteX6" fmla="*/ 0 w 2151391"/>
                <a:gd name="connsiteY6" fmla="*/ 0 h 86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391" h="860556">
                  <a:moveTo>
                    <a:pt x="0" y="0"/>
                  </a:moveTo>
                  <a:lnTo>
                    <a:pt x="1721113" y="0"/>
                  </a:lnTo>
                  <a:lnTo>
                    <a:pt x="2151391" y="430278"/>
                  </a:lnTo>
                  <a:lnTo>
                    <a:pt x="1721113" y="860556"/>
                  </a:lnTo>
                  <a:lnTo>
                    <a:pt x="0" y="860556"/>
                  </a:lnTo>
                  <a:lnTo>
                    <a:pt x="430278" y="430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D400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46800" tIns="46800" rIns="46800" bIns="46800" anchor="ctr"/>
            <a:lstStyle/>
            <a:p>
              <a:pPr marL="171450" algn="ctr">
                <a:spcBef>
                  <a:spcPct val="0"/>
                </a:spcBef>
              </a:pPr>
              <a:r>
                <a:rPr lang="de-DE" b="1" dirty="0">
                  <a:solidFill>
                    <a:srgbClr val="FFFFFF"/>
                  </a:solidFill>
                </a:rPr>
                <a:t>Schritt 1</a:t>
              </a:r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2457026" y="2276475"/>
              <a:ext cx="2151391" cy="860556"/>
            </a:xfrm>
            <a:custGeom>
              <a:avLst/>
              <a:gdLst>
                <a:gd name="connsiteX0" fmla="*/ 0 w 2151391"/>
                <a:gd name="connsiteY0" fmla="*/ 0 h 860556"/>
                <a:gd name="connsiteX1" fmla="*/ 1721113 w 2151391"/>
                <a:gd name="connsiteY1" fmla="*/ 0 h 860556"/>
                <a:gd name="connsiteX2" fmla="*/ 2151391 w 2151391"/>
                <a:gd name="connsiteY2" fmla="*/ 430278 h 860556"/>
                <a:gd name="connsiteX3" fmla="*/ 1721113 w 2151391"/>
                <a:gd name="connsiteY3" fmla="*/ 860556 h 860556"/>
                <a:gd name="connsiteX4" fmla="*/ 0 w 2151391"/>
                <a:gd name="connsiteY4" fmla="*/ 860556 h 860556"/>
                <a:gd name="connsiteX5" fmla="*/ 430278 w 2151391"/>
                <a:gd name="connsiteY5" fmla="*/ 430278 h 860556"/>
                <a:gd name="connsiteX6" fmla="*/ 0 w 2151391"/>
                <a:gd name="connsiteY6" fmla="*/ 0 h 86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391" h="860556">
                  <a:moveTo>
                    <a:pt x="0" y="0"/>
                  </a:moveTo>
                  <a:lnTo>
                    <a:pt x="1721113" y="0"/>
                  </a:lnTo>
                  <a:lnTo>
                    <a:pt x="2151391" y="430278"/>
                  </a:lnTo>
                  <a:lnTo>
                    <a:pt x="1721113" y="860556"/>
                  </a:lnTo>
                  <a:lnTo>
                    <a:pt x="0" y="860556"/>
                  </a:lnTo>
                  <a:lnTo>
                    <a:pt x="430278" y="430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ABAA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46800" tIns="46800" rIns="46800" bIns="46800" anchor="ctr"/>
            <a:lstStyle/>
            <a:p>
              <a:pPr marL="171450" algn="ctr">
                <a:spcBef>
                  <a:spcPct val="0"/>
                </a:spcBef>
              </a:pPr>
              <a:r>
                <a:rPr lang="de-DE" b="1" dirty="0">
                  <a:solidFill>
                    <a:srgbClr val="FFFFFF"/>
                  </a:solidFill>
                </a:rPr>
                <a:t>Schritt 2</a:t>
              </a:r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4393279" y="2276475"/>
              <a:ext cx="2151391" cy="860556"/>
            </a:xfrm>
            <a:custGeom>
              <a:avLst/>
              <a:gdLst>
                <a:gd name="connsiteX0" fmla="*/ 0 w 2151391"/>
                <a:gd name="connsiteY0" fmla="*/ 0 h 860556"/>
                <a:gd name="connsiteX1" fmla="*/ 1721113 w 2151391"/>
                <a:gd name="connsiteY1" fmla="*/ 0 h 860556"/>
                <a:gd name="connsiteX2" fmla="*/ 2151391 w 2151391"/>
                <a:gd name="connsiteY2" fmla="*/ 430278 h 860556"/>
                <a:gd name="connsiteX3" fmla="*/ 1721113 w 2151391"/>
                <a:gd name="connsiteY3" fmla="*/ 860556 h 860556"/>
                <a:gd name="connsiteX4" fmla="*/ 0 w 2151391"/>
                <a:gd name="connsiteY4" fmla="*/ 860556 h 860556"/>
                <a:gd name="connsiteX5" fmla="*/ 430278 w 2151391"/>
                <a:gd name="connsiteY5" fmla="*/ 430278 h 860556"/>
                <a:gd name="connsiteX6" fmla="*/ 0 w 2151391"/>
                <a:gd name="connsiteY6" fmla="*/ 0 h 86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391" h="860556">
                  <a:moveTo>
                    <a:pt x="0" y="0"/>
                  </a:moveTo>
                  <a:lnTo>
                    <a:pt x="1721113" y="0"/>
                  </a:lnTo>
                  <a:lnTo>
                    <a:pt x="2151391" y="430278"/>
                  </a:lnTo>
                  <a:lnTo>
                    <a:pt x="1721113" y="860556"/>
                  </a:lnTo>
                  <a:lnTo>
                    <a:pt x="0" y="860556"/>
                  </a:lnTo>
                  <a:lnTo>
                    <a:pt x="430278" y="430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46800" tIns="46800" rIns="46800" bIns="46800" anchor="ctr"/>
            <a:lstStyle/>
            <a:p>
              <a:pPr marL="171450" algn="ctr">
                <a:spcBef>
                  <a:spcPct val="0"/>
                </a:spcBef>
              </a:pPr>
              <a:r>
                <a:rPr lang="de-DE" b="1" dirty="0">
                  <a:solidFill>
                    <a:srgbClr val="FFFFFF"/>
                  </a:solidFill>
                </a:rPr>
                <a:t>Schritt 3</a:t>
              </a:r>
            </a:p>
          </p:txBody>
        </p:sp>
        <p:sp>
          <p:nvSpPr>
            <p:cNvPr id="12" name="Freihandform 11"/>
            <p:cNvSpPr/>
            <p:nvPr/>
          </p:nvSpPr>
          <p:spPr>
            <a:xfrm>
              <a:off x="6329532" y="2276475"/>
              <a:ext cx="2151391" cy="860556"/>
            </a:xfrm>
            <a:custGeom>
              <a:avLst/>
              <a:gdLst>
                <a:gd name="connsiteX0" fmla="*/ 0 w 2151391"/>
                <a:gd name="connsiteY0" fmla="*/ 0 h 860556"/>
                <a:gd name="connsiteX1" fmla="*/ 1721113 w 2151391"/>
                <a:gd name="connsiteY1" fmla="*/ 0 h 860556"/>
                <a:gd name="connsiteX2" fmla="*/ 2151391 w 2151391"/>
                <a:gd name="connsiteY2" fmla="*/ 430278 h 860556"/>
                <a:gd name="connsiteX3" fmla="*/ 1721113 w 2151391"/>
                <a:gd name="connsiteY3" fmla="*/ 860556 h 860556"/>
                <a:gd name="connsiteX4" fmla="*/ 0 w 2151391"/>
                <a:gd name="connsiteY4" fmla="*/ 860556 h 860556"/>
                <a:gd name="connsiteX5" fmla="*/ 430278 w 2151391"/>
                <a:gd name="connsiteY5" fmla="*/ 430278 h 860556"/>
                <a:gd name="connsiteX6" fmla="*/ 0 w 2151391"/>
                <a:gd name="connsiteY6" fmla="*/ 0 h 86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391" h="860556">
                  <a:moveTo>
                    <a:pt x="0" y="0"/>
                  </a:moveTo>
                  <a:lnTo>
                    <a:pt x="1721113" y="0"/>
                  </a:lnTo>
                  <a:lnTo>
                    <a:pt x="2151391" y="430278"/>
                  </a:lnTo>
                  <a:lnTo>
                    <a:pt x="1721113" y="860556"/>
                  </a:lnTo>
                  <a:lnTo>
                    <a:pt x="0" y="860556"/>
                  </a:lnTo>
                  <a:lnTo>
                    <a:pt x="430278" y="430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46800" tIns="46800" rIns="46800" bIns="46800" anchor="ctr"/>
            <a:lstStyle/>
            <a:p>
              <a:pPr marL="171450" algn="ctr">
                <a:spcBef>
                  <a:spcPct val="0"/>
                </a:spcBef>
              </a:pPr>
              <a:r>
                <a:rPr lang="de-DE" b="1" dirty="0">
                  <a:solidFill>
                    <a:srgbClr val="FFFFFF"/>
                  </a:solidFill>
                </a:rPr>
                <a:t>Schritt 4</a:t>
              </a:r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8265784" y="2276475"/>
              <a:ext cx="2151391" cy="860556"/>
            </a:xfrm>
            <a:custGeom>
              <a:avLst/>
              <a:gdLst>
                <a:gd name="connsiteX0" fmla="*/ 0 w 2151391"/>
                <a:gd name="connsiteY0" fmla="*/ 0 h 860556"/>
                <a:gd name="connsiteX1" fmla="*/ 1721113 w 2151391"/>
                <a:gd name="connsiteY1" fmla="*/ 0 h 860556"/>
                <a:gd name="connsiteX2" fmla="*/ 2151391 w 2151391"/>
                <a:gd name="connsiteY2" fmla="*/ 430278 h 860556"/>
                <a:gd name="connsiteX3" fmla="*/ 1721113 w 2151391"/>
                <a:gd name="connsiteY3" fmla="*/ 860556 h 860556"/>
                <a:gd name="connsiteX4" fmla="*/ 0 w 2151391"/>
                <a:gd name="connsiteY4" fmla="*/ 860556 h 860556"/>
                <a:gd name="connsiteX5" fmla="*/ 430278 w 2151391"/>
                <a:gd name="connsiteY5" fmla="*/ 430278 h 860556"/>
                <a:gd name="connsiteX6" fmla="*/ 0 w 2151391"/>
                <a:gd name="connsiteY6" fmla="*/ 0 h 86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1391" h="860556">
                  <a:moveTo>
                    <a:pt x="0" y="0"/>
                  </a:moveTo>
                  <a:lnTo>
                    <a:pt x="1721113" y="0"/>
                  </a:lnTo>
                  <a:lnTo>
                    <a:pt x="2151391" y="430278"/>
                  </a:lnTo>
                  <a:lnTo>
                    <a:pt x="1721113" y="860556"/>
                  </a:lnTo>
                  <a:lnTo>
                    <a:pt x="0" y="860556"/>
                  </a:lnTo>
                  <a:lnTo>
                    <a:pt x="430278" y="430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4C3C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lIns="46800" tIns="46800" rIns="46800" bIns="46800" anchor="ctr"/>
            <a:lstStyle/>
            <a:p>
              <a:pPr algn="ctr">
                <a:spcBef>
                  <a:spcPct val="0"/>
                </a:spcBef>
              </a:pPr>
              <a:r>
                <a:rPr lang="de-DE" b="1" dirty="0">
                  <a:solidFill>
                    <a:srgbClr val="FFFFFF"/>
                  </a:solidFill>
                </a:rPr>
                <a:t>Schritt 5</a:t>
              </a:r>
            </a:p>
          </p:txBody>
        </p:sp>
      </p:grpSp>
      <p:sp>
        <p:nvSpPr>
          <p:cNvPr id="16" name="Rectangle 13"/>
          <p:cNvSpPr>
            <a:spLocks noChangeArrowheads="1"/>
          </p:cNvSpPr>
          <p:nvPr/>
        </p:nvSpPr>
        <p:spPr bwMode="gray">
          <a:xfrm>
            <a:off x="515939" y="3429000"/>
            <a:ext cx="2160000" cy="288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0" tIns="108000" rIns="18000" bIns="72000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 </a:t>
            </a:r>
          </a:p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Maecenas porttitor congue massa. </a:t>
            </a:r>
          </a:p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Fusce posuere, magna sed pulvinar ultricies, purus lectus malesuada libero, …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gray">
          <a:xfrm>
            <a:off x="2733903" y="3428999"/>
            <a:ext cx="2160000" cy="288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0" tIns="108000" rIns="18000" bIns="72000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 </a:t>
            </a: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gray">
          <a:xfrm>
            <a:off x="4956704" y="3429000"/>
            <a:ext cx="2160000" cy="288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0" tIns="108000" rIns="18000" bIns="72000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</a:t>
            </a:r>
          </a:p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 Maecenas porttitor congue massa. </a:t>
            </a:r>
          </a:p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endParaRPr lang="de-DE" altLang="de-DE" sz="1600" b="0" noProof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gray">
          <a:xfrm>
            <a:off x="7169831" y="3429000"/>
            <a:ext cx="2160000" cy="288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0" tIns="108000" rIns="18000" bIns="72000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 </a:t>
            </a: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gray">
          <a:xfrm>
            <a:off x="9416810" y="3429000"/>
            <a:ext cx="2160000" cy="288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EAEAEA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B2B2B2"/>
                  </a:outerShdw>
                </a:effectLst>
              </a14:hiddenEffects>
            </a:ext>
          </a:extLst>
        </p:spPr>
        <p:txBody>
          <a:bodyPr lIns="0" tIns="108000" rIns="18000" bIns="72000"/>
          <a:lstStyle>
            <a:lvl1pPr>
              <a:spcBef>
                <a:spcPct val="6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81000" indent="-188913">
              <a:spcBef>
                <a:spcPct val="30000"/>
              </a:spcBef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561975" indent="-1793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768350" indent="-204788">
              <a:spcBef>
                <a:spcPct val="30000"/>
              </a:spcBef>
              <a:buClr>
                <a:schemeClr val="accent1"/>
              </a:buClr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754063" indent="128588">
              <a:spcBef>
                <a:spcPct val="40000"/>
              </a:spcBef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2112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16684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1256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582863" indent="128588" eaLnBrk="0" fontAlgn="base" hangingPunct="0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Lorem ipsum dolor sit amet, consectetuer adipiscing elit. </a:t>
            </a:r>
          </a:p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Maecenas porttitor congue massa. </a:t>
            </a:r>
          </a:p>
          <a:p>
            <a:pPr marL="180975" indent="-180975">
              <a:spcBef>
                <a:spcPct val="25000"/>
              </a:spcBef>
              <a:buClr>
                <a:srgbClr val="C8D400"/>
              </a:buClr>
            </a:pPr>
            <a:r>
              <a:rPr lang="de-DE" altLang="de-DE" sz="1600" b="0" noProof="1">
                <a:solidFill>
                  <a:srgbClr val="000000"/>
                </a:solidFill>
                <a:latin typeface="+mn-lt"/>
              </a:rPr>
              <a:t>Fusce posuere, magna sed pulvinar ultricies, purus lectus malesuada libero, …</a:t>
            </a:r>
          </a:p>
        </p:txBody>
      </p:sp>
    </p:spTree>
    <p:extLst>
      <p:ext uri="{BB962C8B-B14F-4D97-AF65-F5344CB8AC3E}">
        <p14:creationId xmlns:p14="http://schemas.microsoft.com/office/powerpoint/2010/main" val="13562892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Schaubild: Matrix/Puzzle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ECF1-CB8A-470A-9FFC-448BC47BEEE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Ich bin eine Fußzeile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34</a:t>
            </a:fld>
            <a:endParaRPr lang="de-DE" dirty="0"/>
          </a:p>
        </p:txBody>
      </p:sp>
      <p:grpSp>
        <p:nvGrpSpPr>
          <p:cNvPr id="39" name="Gruppieren 38"/>
          <p:cNvGrpSpPr>
            <a:grpSpLocks noChangeAspect="1"/>
          </p:cNvGrpSpPr>
          <p:nvPr/>
        </p:nvGrpSpPr>
        <p:grpSpPr>
          <a:xfrm>
            <a:off x="762000" y="2271374"/>
            <a:ext cx="4588145" cy="4040188"/>
            <a:chOff x="3364826" y="2276475"/>
            <a:chExt cx="4588145" cy="4040188"/>
          </a:xfrm>
        </p:grpSpPr>
        <p:grpSp>
          <p:nvGrpSpPr>
            <p:cNvPr id="32" name="Gruppieren 31"/>
            <p:cNvGrpSpPr>
              <a:grpSpLocks noChangeAspect="1"/>
            </p:cNvGrpSpPr>
            <p:nvPr/>
          </p:nvGrpSpPr>
          <p:grpSpPr>
            <a:xfrm>
              <a:off x="3364826" y="2276475"/>
              <a:ext cx="4588145" cy="4040188"/>
              <a:chOff x="3450606" y="2202047"/>
              <a:chExt cx="4672667" cy="4114616"/>
            </a:xfrm>
          </p:grpSpPr>
          <p:sp>
            <p:nvSpPr>
              <p:cNvPr id="26" name="Freihandform 25"/>
              <p:cNvSpPr/>
              <p:nvPr/>
            </p:nvSpPr>
            <p:spPr>
              <a:xfrm rot="5400000">
                <a:off x="5524949" y="2311950"/>
                <a:ext cx="2689618" cy="2498862"/>
              </a:xfrm>
              <a:custGeom>
                <a:avLst/>
                <a:gdLst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81174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15860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83197 w 2294517"/>
                  <a:gd name="connsiteY0" fmla="*/ 0 h 1679944"/>
                  <a:gd name="connsiteX1" fmla="*/ 1605168 w 2294517"/>
                  <a:gd name="connsiteY1" fmla="*/ 0 h 1679944"/>
                  <a:gd name="connsiteX2" fmla="*/ 1885164 w 2294517"/>
                  <a:gd name="connsiteY2" fmla="*/ 279996 h 1679944"/>
                  <a:gd name="connsiteX3" fmla="*/ 1875488 w 2294517"/>
                  <a:gd name="connsiteY3" fmla="*/ 630218 h 1679944"/>
                  <a:gd name="connsiteX4" fmla="*/ 2077276 w 2294517"/>
                  <a:gd name="connsiteY4" fmla="*/ 632637 h 1679944"/>
                  <a:gd name="connsiteX5" fmla="*/ 2294517 w 2294517"/>
                  <a:gd name="connsiteY5" fmla="*/ 839972 h 1679944"/>
                  <a:gd name="connsiteX6" fmla="*/ 2077276 w 2294517"/>
                  <a:gd name="connsiteY6" fmla="*/ 1047307 h 1679944"/>
                  <a:gd name="connsiteX7" fmla="*/ 1882744 w 2294517"/>
                  <a:gd name="connsiteY7" fmla="*/ 1037631 h 1679944"/>
                  <a:gd name="connsiteX8" fmla="*/ 1885164 w 2294517"/>
                  <a:gd name="connsiteY8" fmla="*/ 1399948 h 1679944"/>
                  <a:gd name="connsiteX9" fmla="*/ 1605168 w 2294517"/>
                  <a:gd name="connsiteY9" fmla="*/ 1679944 h 1679944"/>
                  <a:gd name="connsiteX10" fmla="*/ 123708 w 2294517"/>
                  <a:gd name="connsiteY10" fmla="*/ 1658678 h 1679944"/>
                  <a:gd name="connsiteX11" fmla="*/ 3201 w 2294517"/>
                  <a:gd name="connsiteY11" fmla="*/ 1399948 h 1679944"/>
                  <a:gd name="connsiteX12" fmla="*/ 3201 w 2294517"/>
                  <a:gd name="connsiteY12" fmla="*/ 279996 h 1679944"/>
                  <a:gd name="connsiteX13" fmla="*/ 283197 w 2294517"/>
                  <a:gd name="connsiteY13" fmla="*/ 0 h 1679944"/>
                  <a:gd name="connsiteX0" fmla="*/ 283196 w 2294516"/>
                  <a:gd name="connsiteY0" fmla="*/ 0 h 1697986"/>
                  <a:gd name="connsiteX1" fmla="*/ 1605167 w 2294516"/>
                  <a:gd name="connsiteY1" fmla="*/ 0 h 1697986"/>
                  <a:gd name="connsiteX2" fmla="*/ 1885163 w 2294516"/>
                  <a:gd name="connsiteY2" fmla="*/ 279996 h 1697986"/>
                  <a:gd name="connsiteX3" fmla="*/ 1875487 w 2294516"/>
                  <a:gd name="connsiteY3" fmla="*/ 630218 h 1697986"/>
                  <a:gd name="connsiteX4" fmla="*/ 2077275 w 2294516"/>
                  <a:gd name="connsiteY4" fmla="*/ 632637 h 1697986"/>
                  <a:gd name="connsiteX5" fmla="*/ 2294516 w 2294516"/>
                  <a:gd name="connsiteY5" fmla="*/ 839972 h 1697986"/>
                  <a:gd name="connsiteX6" fmla="*/ 2077275 w 2294516"/>
                  <a:gd name="connsiteY6" fmla="*/ 1047307 h 1697986"/>
                  <a:gd name="connsiteX7" fmla="*/ 1882743 w 2294516"/>
                  <a:gd name="connsiteY7" fmla="*/ 1037631 h 1697986"/>
                  <a:gd name="connsiteX8" fmla="*/ 1885163 w 2294516"/>
                  <a:gd name="connsiteY8" fmla="*/ 1399948 h 1697986"/>
                  <a:gd name="connsiteX9" fmla="*/ 1605167 w 2294516"/>
                  <a:gd name="connsiteY9" fmla="*/ 1679944 h 1697986"/>
                  <a:gd name="connsiteX10" fmla="*/ 123707 w 2294516"/>
                  <a:gd name="connsiteY10" fmla="*/ 1658678 h 1697986"/>
                  <a:gd name="connsiteX11" fmla="*/ 3200 w 2294516"/>
                  <a:gd name="connsiteY11" fmla="*/ 1399948 h 1697986"/>
                  <a:gd name="connsiteX12" fmla="*/ 3200 w 2294516"/>
                  <a:gd name="connsiteY12" fmla="*/ 279996 h 1697986"/>
                  <a:gd name="connsiteX13" fmla="*/ 283196 w 2294516"/>
                  <a:gd name="connsiteY13" fmla="*/ 0 h 1697986"/>
                  <a:gd name="connsiteX0" fmla="*/ 288501 w 2299821"/>
                  <a:gd name="connsiteY0" fmla="*/ 0 h 1795958"/>
                  <a:gd name="connsiteX1" fmla="*/ 1610472 w 2299821"/>
                  <a:gd name="connsiteY1" fmla="*/ 0 h 1795958"/>
                  <a:gd name="connsiteX2" fmla="*/ 1890468 w 2299821"/>
                  <a:gd name="connsiteY2" fmla="*/ 279996 h 1795958"/>
                  <a:gd name="connsiteX3" fmla="*/ 1880792 w 2299821"/>
                  <a:gd name="connsiteY3" fmla="*/ 630218 h 1795958"/>
                  <a:gd name="connsiteX4" fmla="*/ 2082580 w 2299821"/>
                  <a:gd name="connsiteY4" fmla="*/ 632637 h 1795958"/>
                  <a:gd name="connsiteX5" fmla="*/ 2299821 w 2299821"/>
                  <a:gd name="connsiteY5" fmla="*/ 839972 h 1795958"/>
                  <a:gd name="connsiteX6" fmla="*/ 2082580 w 2299821"/>
                  <a:gd name="connsiteY6" fmla="*/ 1047307 h 1795958"/>
                  <a:gd name="connsiteX7" fmla="*/ 1888048 w 2299821"/>
                  <a:gd name="connsiteY7" fmla="*/ 1037631 h 1795958"/>
                  <a:gd name="connsiteX8" fmla="*/ 1890468 w 2299821"/>
                  <a:gd name="connsiteY8" fmla="*/ 1399948 h 1795958"/>
                  <a:gd name="connsiteX9" fmla="*/ 1610472 w 2299821"/>
                  <a:gd name="connsiteY9" fmla="*/ 1679944 h 1795958"/>
                  <a:gd name="connsiteX10" fmla="*/ 129012 w 2299821"/>
                  <a:gd name="connsiteY10" fmla="*/ 1658678 h 1795958"/>
                  <a:gd name="connsiteX11" fmla="*/ 8505 w 2299821"/>
                  <a:gd name="connsiteY11" fmla="*/ 1399948 h 1795958"/>
                  <a:gd name="connsiteX12" fmla="*/ 8505 w 2299821"/>
                  <a:gd name="connsiteY12" fmla="*/ 279996 h 1795958"/>
                  <a:gd name="connsiteX13" fmla="*/ 288501 w 2299821"/>
                  <a:gd name="connsiteY13" fmla="*/ 0 h 1795958"/>
                  <a:gd name="connsiteX0" fmla="*/ 288501 w 2299821"/>
                  <a:gd name="connsiteY0" fmla="*/ 0 h 1795958"/>
                  <a:gd name="connsiteX1" fmla="*/ 1610472 w 2299821"/>
                  <a:gd name="connsiteY1" fmla="*/ 0 h 1795958"/>
                  <a:gd name="connsiteX2" fmla="*/ 1890468 w 2299821"/>
                  <a:gd name="connsiteY2" fmla="*/ 279996 h 1795958"/>
                  <a:gd name="connsiteX3" fmla="*/ 1880792 w 2299821"/>
                  <a:gd name="connsiteY3" fmla="*/ 630218 h 1795958"/>
                  <a:gd name="connsiteX4" fmla="*/ 2082580 w 2299821"/>
                  <a:gd name="connsiteY4" fmla="*/ 632637 h 1795958"/>
                  <a:gd name="connsiteX5" fmla="*/ 2299821 w 2299821"/>
                  <a:gd name="connsiteY5" fmla="*/ 839972 h 1795958"/>
                  <a:gd name="connsiteX6" fmla="*/ 2082580 w 2299821"/>
                  <a:gd name="connsiteY6" fmla="*/ 1047307 h 1795958"/>
                  <a:gd name="connsiteX7" fmla="*/ 1888048 w 2299821"/>
                  <a:gd name="connsiteY7" fmla="*/ 1037631 h 1795958"/>
                  <a:gd name="connsiteX8" fmla="*/ 1890468 w 2299821"/>
                  <a:gd name="connsiteY8" fmla="*/ 1399948 h 1795958"/>
                  <a:gd name="connsiteX9" fmla="*/ 1676261 w 2299821"/>
                  <a:gd name="connsiteY9" fmla="*/ 1675690 h 1795958"/>
                  <a:gd name="connsiteX10" fmla="*/ 129012 w 2299821"/>
                  <a:gd name="connsiteY10" fmla="*/ 1658678 h 1795958"/>
                  <a:gd name="connsiteX11" fmla="*/ 8505 w 2299821"/>
                  <a:gd name="connsiteY11" fmla="*/ 1399948 h 1795958"/>
                  <a:gd name="connsiteX12" fmla="*/ 8505 w 2299821"/>
                  <a:gd name="connsiteY12" fmla="*/ 279996 h 1795958"/>
                  <a:gd name="connsiteX13" fmla="*/ 288501 w 2299821"/>
                  <a:gd name="connsiteY13" fmla="*/ 0 h 1795958"/>
                  <a:gd name="connsiteX0" fmla="*/ 288501 w 2299821"/>
                  <a:gd name="connsiteY0" fmla="*/ 0 h 1795958"/>
                  <a:gd name="connsiteX1" fmla="*/ 1610472 w 2299821"/>
                  <a:gd name="connsiteY1" fmla="*/ 0 h 1795958"/>
                  <a:gd name="connsiteX2" fmla="*/ 1890468 w 2299821"/>
                  <a:gd name="connsiteY2" fmla="*/ 279996 h 1795958"/>
                  <a:gd name="connsiteX3" fmla="*/ 1880792 w 2299821"/>
                  <a:gd name="connsiteY3" fmla="*/ 630218 h 1795958"/>
                  <a:gd name="connsiteX4" fmla="*/ 2082580 w 2299821"/>
                  <a:gd name="connsiteY4" fmla="*/ 632637 h 1795958"/>
                  <a:gd name="connsiteX5" fmla="*/ 2299821 w 2299821"/>
                  <a:gd name="connsiteY5" fmla="*/ 839972 h 1795958"/>
                  <a:gd name="connsiteX6" fmla="*/ 2082580 w 2299821"/>
                  <a:gd name="connsiteY6" fmla="*/ 1047307 h 1795958"/>
                  <a:gd name="connsiteX7" fmla="*/ 1888048 w 2299821"/>
                  <a:gd name="connsiteY7" fmla="*/ 1037631 h 1795958"/>
                  <a:gd name="connsiteX8" fmla="*/ 1880347 w 2299821"/>
                  <a:gd name="connsiteY8" fmla="*/ 1406329 h 1795958"/>
                  <a:gd name="connsiteX9" fmla="*/ 1676261 w 2299821"/>
                  <a:gd name="connsiteY9" fmla="*/ 1675690 h 1795958"/>
                  <a:gd name="connsiteX10" fmla="*/ 129012 w 2299821"/>
                  <a:gd name="connsiteY10" fmla="*/ 1658678 h 1795958"/>
                  <a:gd name="connsiteX11" fmla="*/ 8505 w 2299821"/>
                  <a:gd name="connsiteY11" fmla="*/ 1399948 h 1795958"/>
                  <a:gd name="connsiteX12" fmla="*/ 8505 w 2299821"/>
                  <a:gd name="connsiteY12" fmla="*/ 279996 h 1795958"/>
                  <a:gd name="connsiteX13" fmla="*/ 288501 w 2299821"/>
                  <a:gd name="connsiteY13" fmla="*/ 0 h 1795958"/>
                  <a:gd name="connsiteX0" fmla="*/ 288501 w 2299821"/>
                  <a:gd name="connsiteY0" fmla="*/ 0 h 1795958"/>
                  <a:gd name="connsiteX1" fmla="*/ 1610472 w 2299821"/>
                  <a:gd name="connsiteY1" fmla="*/ 0 h 1795958"/>
                  <a:gd name="connsiteX2" fmla="*/ 1890468 w 2299821"/>
                  <a:gd name="connsiteY2" fmla="*/ 279996 h 1795958"/>
                  <a:gd name="connsiteX3" fmla="*/ 1880792 w 2299821"/>
                  <a:gd name="connsiteY3" fmla="*/ 630218 h 1795958"/>
                  <a:gd name="connsiteX4" fmla="*/ 2082580 w 2299821"/>
                  <a:gd name="connsiteY4" fmla="*/ 632637 h 1795958"/>
                  <a:gd name="connsiteX5" fmla="*/ 2299821 w 2299821"/>
                  <a:gd name="connsiteY5" fmla="*/ 839972 h 1795958"/>
                  <a:gd name="connsiteX6" fmla="*/ 2082580 w 2299821"/>
                  <a:gd name="connsiteY6" fmla="*/ 1047307 h 1795958"/>
                  <a:gd name="connsiteX7" fmla="*/ 1888048 w 2299821"/>
                  <a:gd name="connsiteY7" fmla="*/ 1037631 h 1795958"/>
                  <a:gd name="connsiteX8" fmla="*/ 1880347 w 2299821"/>
                  <a:gd name="connsiteY8" fmla="*/ 1406329 h 1795958"/>
                  <a:gd name="connsiteX9" fmla="*/ 1699034 w 2299821"/>
                  <a:gd name="connsiteY9" fmla="*/ 1684198 h 1795958"/>
                  <a:gd name="connsiteX10" fmla="*/ 129012 w 2299821"/>
                  <a:gd name="connsiteY10" fmla="*/ 1658678 h 1795958"/>
                  <a:gd name="connsiteX11" fmla="*/ 8505 w 2299821"/>
                  <a:gd name="connsiteY11" fmla="*/ 1399948 h 1795958"/>
                  <a:gd name="connsiteX12" fmla="*/ 8505 w 2299821"/>
                  <a:gd name="connsiteY12" fmla="*/ 279996 h 1795958"/>
                  <a:gd name="connsiteX13" fmla="*/ 288501 w 2299821"/>
                  <a:gd name="connsiteY13" fmla="*/ 0 h 179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99821" h="1795958">
                    <a:moveTo>
                      <a:pt x="288501" y="0"/>
                    </a:moveTo>
                    <a:lnTo>
                      <a:pt x="1610472" y="0"/>
                    </a:lnTo>
                    <a:cubicBezTo>
                      <a:pt x="1765110" y="0"/>
                      <a:pt x="1890468" y="125358"/>
                      <a:pt x="1890468" y="279996"/>
                    </a:cubicBezTo>
                    <a:cubicBezTo>
                      <a:pt x="1890468" y="397543"/>
                      <a:pt x="1790996" y="549089"/>
                      <a:pt x="1880792" y="630218"/>
                    </a:cubicBezTo>
                    <a:cubicBezTo>
                      <a:pt x="1948027" y="690964"/>
                      <a:pt x="2018543" y="632637"/>
                      <a:pt x="2082580" y="632637"/>
                    </a:cubicBezTo>
                    <a:cubicBezTo>
                      <a:pt x="2202547" y="632637"/>
                      <a:pt x="2299821" y="725458"/>
                      <a:pt x="2299821" y="839972"/>
                    </a:cubicBezTo>
                    <a:cubicBezTo>
                      <a:pt x="2299821" y="954486"/>
                      <a:pt x="2202547" y="1047307"/>
                      <a:pt x="2082580" y="1047307"/>
                    </a:cubicBezTo>
                    <a:cubicBezTo>
                      <a:pt x="2018543" y="1047307"/>
                      <a:pt x="1921754" y="977794"/>
                      <a:pt x="1888048" y="1037631"/>
                    </a:cubicBezTo>
                    <a:cubicBezTo>
                      <a:pt x="1854343" y="1097468"/>
                      <a:pt x="1880347" y="1288782"/>
                      <a:pt x="1880347" y="1406329"/>
                    </a:cubicBezTo>
                    <a:cubicBezTo>
                      <a:pt x="1880347" y="1560967"/>
                      <a:pt x="1853672" y="1684198"/>
                      <a:pt x="1699034" y="1684198"/>
                    </a:cubicBezTo>
                    <a:lnTo>
                      <a:pt x="129012" y="1658678"/>
                    </a:lnTo>
                    <a:cubicBezTo>
                      <a:pt x="-25626" y="1658678"/>
                      <a:pt x="-3475" y="2100059"/>
                      <a:pt x="8505" y="1399948"/>
                    </a:cubicBezTo>
                    <a:lnTo>
                      <a:pt x="8505" y="279996"/>
                    </a:lnTo>
                    <a:cubicBezTo>
                      <a:pt x="8505" y="125358"/>
                      <a:pt x="133863" y="0"/>
                      <a:pt x="288501" y="0"/>
                    </a:cubicBezTo>
                    <a:close/>
                  </a:path>
                </a:pathLst>
              </a:custGeom>
              <a:solidFill>
                <a:srgbClr val="ABABAA"/>
              </a:solidFill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Freihandform 18"/>
              <p:cNvSpPr/>
              <p:nvPr/>
            </p:nvSpPr>
            <p:spPr>
              <a:xfrm>
                <a:off x="3450606" y="2202047"/>
                <a:ext cx="2924734" cy="2213974"/>
              </a:xfrm>
              <a:custGeom>
                <a:avLst/>
                <a:gdLst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81174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15860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83197 w 2294517"/>
                  <a:gd name="connsiteY0" fmla="*/ 0 h 1679944"/>
                  <a:gd name="connsiteX1" fmla="*/ 1605168 w 2294517"/>
                  <a:gd name="connsiteY1" fmla="*/ 0 h 1679944"/>
                  <a:gd name="connsiteX2" fmla="*/ 1885164 w 2294517"/>
                  <a:gd name="connsiteY2" fmla="*/ 279996 h 1679944"/>
                  <a:gd name="connsiteX3" fmla="*/ 1875488 w 2294517"/>
                  <a:gd name="connsiteY3" fmla="*/ 630218 h 1679944"/>
                  <a:gd name="connsiteX4" fmla="*/ 2077276 w 2294517"/>
                  <a:gd name="connsiteY4" fmla="*/ 632637 h 1679944"/>
                  <a:gd name="connsiteX5" fmla="*/ 2294517 w 2294517"/>
                  <a:gd name="connsiteY5" fmla="*/ 839972 h 1679944"/>
                  <a:gd name="connsiteX6" fmla="*/ 2077276 w 2294517"/>
                  <a:gd name="connsiteY6" fmla="*/ 1047307 h 1679944"/>
                  <a:gd name="connsiteX7" fmla="*/ 1882744 w 2294517"/>
                  <a:gd name="connsiteY7" fmla="*/ 1037631 h 1679944"/>
                  <a:gd name="connsiteX8" fmla="*/ 1885164 w 2294517"/>
                  <a:gd name="connsiteY8" fmla="*/ 1399948 h 1679944"/>
                  <a:gd name="connsiteX9" fmla="*/ 1605168 w 2294517"/>
                  <a:gd name="connsiteY9" fmla="*/ 1679944 h 1679944"/>
                  <a:gd name="connsiteX10" fmla="*/ 123708 w 2294517"/>
                  <a:gd name="connsiteY10" fmla="*/ 1658678 h 1679944"/>
                  <a:gd name="connsiteX11" fmla="*/ 3201 w 2294517"/>
                  <a:gd name="connsiteY11" fmla="*/ 1399948 h 1679944"/>
                  <a:gd name="connsiteX12" fmla="*/ 3201 w 2294517"/>
                  <a:gd name="connsiteY12" fmla="*/ 279996 h 1679944"/>
                  <a:gd name="connsiteX13" fmla="*/ 283197 w 2294517"/>
                  <a:gd name="connsiteY13" fmla="*/ 0 h 1679944"/>
                  <a:gd name="connsiteX0" fmla="*/ 283197 w 2294517"/>
                  <a:gd name="connsiteY0" fmla="*/ 0 h 1679944"/>
                  <a:gd name="connsiteX1" fmla="*/ 1605168 w 2294517"/>
                  <a:gd name="connsiteY1" fmla="*/ 0 h 1679944"/>
                  <a:gd name="connsiteX2" fmla="*/ 1885164 w 2294517"/>
                  <a:gd name="connsiteY2" fmla="*/ 279996 h 1679944"/>
                  <a:gd name="connsiteX3" fmla="*/ 1875488 w 2294517"/>
                  <a:gd name="connsiteY3" fmla="*/ 630218 h 1679944"/>
                  <a:gd name="connsiteX4" fmla="*/ 2077276 w 2294517"/>
                  <a:gd name="connsiteY4" fmla="*/ 632637 h 1679944"/>
                  <a:gd name="connsiteX5" fmla="*/ 2294517 w 2294517"/>
                  <a:gd name="connsiteY5" fmla="*/ 839972 h 1679944"/>
                  <a:gd name="connsiteX6" fmla="*/ 2077276 w 2294517"/>
                  <a:gd name="connsiteY6" fmla="*/ 1047307 h 1679944"/>
                  <a:gd name="connsiteX7" fmla="*/ 1882744 w 2294517"/>
                  <a:gd name="connsiteY7" fmla="*/ 1037631 h 1679944"/>
                  <a:gd name="connsiteX8" fmla="*/ 1885164 w 2294517"/>
                  <a:gd name="connsiteY8" fmla="*/ 1399948 h 1679944"/>
                  <a:gd name="connsiteX9" fmla="*/ 1605168 w 2294517"/>
                  <a:gd name="connsiteY9" fmla="*/ 1679944 h 1679944"/>
                  <a:gd name="connsiteX10" fmla="*/ 123708 w 2294517"/>
                  <a:gd name="connsiteY10" fmla="*/ 1658678 h 1679944"/>
                  <a:gd name="connsiteX11" fmla="*/ 3201 w 2294517"/>
                  <a:gd name="connsiteY11" fmla="*/ 1399948 h 1679944"/>
                  <a:gd name="connsiteX12" fmla="*/ 3201 w 2294517"/>
                  <a:gd name="connsiteY12" fmla="*/ 279996 h 1679944"/>
                  <a:gd name="connsiteX13" fmla="*/ 283197 w 2294517"/>
                  <a:gd name="connsiteY13" fmla="*/ 0 h 167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94517" h="1679944">
                    <a:moveTo>
                      <a:pt x="283197" y="0"/>
                    </a:moveTo>
                    <a:lnTo>
                      <a:pt x="1605168" y="0"/>
                    </a:lnTo>
                    <a:cubicBezTo>
                      <a:pt x="1844867" y="0"/>
                      <a:pt x="1885164" y="125358"/>
                      <a:pt x="1885164" y="279996"/>
                    </a:cubicBezTo>
                    <a:cubicBezTo>
                      <a:pt x="1885164" y="397543"/>
                      <a:pt x="1785692" y="549089"/>
                      <a:pt x="1875488" y="630218"/>
                    </a:cubicBezTo>
                    <a:cubicBezTo>
                      <a:pt x="1942723" y="690964"/>
                      <a:pt x="2013239" y="632637"/>
                      <a:pt x="2077276" y="632637"/>
                    </a:cubicBezTo>
                    <a:cubicBezTo>
                      <a:pt x="2197243" y="632637"/>
                      <a:pt x="2294517" y="725458"/>
                      <a:pt x="2294517" y="839972"/>
                    </a:cubicBezTo>
                    <a:cubicBezTo>
                      <a:pt x="2294517" y="954486"/>
                      <a:pt x="2197243" y="1047307"/>
                      <a:pt x="2077276" y="1047307"/>
                    </a:cubicBezTo>
                    <a:cubicBezTo>
                      <a:pt x="2013239" y="1047307"/>
                      <a:pt x="1971065" y="985294"/>
                      <a:pt x="1882744" y="1037631"/>
                    </a:cubicBezTo>
                    <a:cubicBezTo>
                      <a:pt x="1815011" y="1077768"/>
                      <a:pt x="1885164" y="1282401"/>
                      <a:pt x="1885164" y="1399948"/>
                    </a:cubicBezTo>
                    <a:cubicBezTo>
                      <a:pt x="1885164" y="1554586"/>
                      <a:pt x="1759806" y="1679944"/>
                      <a:pt x="1605168" y="1679944"/>
                    </a:cubicBezTo>
                    <a:lnTo>
                      <a:pt x="123708" y="1658678"/>
                    </a:lnTo>
                    <a:cubicBezTo>
                      <a:pt x="-30930" y="1658678"/>
                      <a:pt x="3201" y="1554586"/>
                      <a:pt x="3201" y="1399948"/>
                    </a:cubicBezTo>
                    <a:lnTo>
                      <a:pt x="3201" y="279996"/>
                    </a:lnTo>
                    <a:cubicBezTo>
                      <a:pt x="3201" y="125358"/>
                      <a:pt x="128559" y="0"/>
                      <a:pt x="283197" y="0"/>
                    </a:cubicBezTo>
                    <a:close/>
                  </a:path>
                </a:pathLst>
              </a:custGeom>
              <a:solidFill>
                <a:srgbClr val="C8D400"/>
              </a:solidFill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0" name="Freihandform 19"/>
              <p:cNvSpPr/>
              <p:nvPr/>
            </p:nvSpPr>
            <p:spPr>
              <a:xfrm rot="16200000">
                <a:off x="3389629" y="3700738"/>
                <a:ext cx="2680986" cy="2550863"/>
              </a:xfrm>
              <a:custGeom>
                <a:avLst/>
                <a:gdLst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81174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15860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701798"/>
                  <a:gd name="connsiteX1" fmla="*/ 1601967 w 2291316"/>
                  <a:gd name="connsiteY1" fmla="*/ 0 h 1701798"/>
                  <a:gd name="connsiteX2" fmla="*/ 1881963 w 2291316"/>
                  <a:gd name="connsiteY2" fmla="*/ 279996 h 1701798"/>
                  <a:gd name="connsiteX3" fmla="*/ 1872287 w 2291316"/>
                  <a:gd name="connsiteY3" fmla="*/ 630218 h 1701798"/>
                  <a:gd name="connsiteX4" fmla="*/ 2074075 w 2291316"/>
                  <a:gd name="connsiteY4" fmla="*/ 632637 h 1701798"/>
                  <a:gd name="connsiteX5" fmla="*/ 2291316 w 2291316"/>
                  <a:gd name="connsiteY5" fmla="*/ 839972 h 1701798"/>
                  <a:gd name="connsiteX6" fmla="*/ 2074075 w 2291316"/>
                  <a:gd name="connsiteY6" fmla="*/ 1047307 h 1701798"/>
                  <a:gd name="connsiteX7" fmla="*/ 1879543 w 2291316"/>
                  <a:gd name="connsiteY7" fmla="*/ 1037631 h 1701798"/>
                  <a:gd name="connsiteX8" fmla="*/ 1881963 w 2291316"/>
                  <a:gd name="connsiteY8" fmla="*/ 1399948 h 1701798"/>
                  <a:gd name="connsiteX9" fmla="*/ 1601967 w 2291316"/>
                  <a:gd name="connsiteY9" fmla="*/ 1679944 h 1701798"/>
                  <a:gd name="connsiteX10" fmla="*/ 279996 w 2291316"/>
                  <a:gd name="connsiteY10" fmla="*/ 1679944 h 1701798"/>
                  <a:gd name="connsiteX11" fmla="*/ 0 w 2291316"/>
                  <a:gd name="connsiteY11" fmla="*/ 1399948 h 1701798"/>
                  <a:gd name="connsiteX12" fmla="*/ 0 w 2291316"/>
                  <a:gd name="connsiteY12" fmla="*/ 279996 h 1701798"/>
                  <a:gd name="connsiteX13" fmla="*/ 279996 w 2291316"/>
                  <a:gd name="connsiteY13" fmla="*/ 0 h 1701798"/>
                  <a:gd name="connsiteX0" fmla="*/ 280726 w 2292046"/>
                  <a:gd name="connsiteY0" fmla="*/ 0 h 1701799"/>
                  <a:gd name="connsiteX1" fmla="*/ 1602697 w 2292046"/>
                  <a:gd name="connsiteY1" fmla="*/ 0 h 1701799"/>
                  <a:gd name="connsiteX2" fmla="*/ 1882693 w 2292046"/>
                  <a:gd name="connsiteY2" fmla="*/ 279996 h 1701799"/>
                  <a:gd name="connsiteX3" fmla="*/ 1873017 w 2292046"/>
                  <a:gd name="connsiteY3" fmla="*/ 630218 h 1701799"/>
                  <a:gd name="connsiteX4" fmla="*/ 2074805 w 2292046"/>
                  <a:gd name="connsiteY4" fmla="*/ 632637 h 1701799"/>
                  <a:gd name="connsiteX5" fmla="*/ 2292046 w 2292046"/>
                  <a:gd name="connsiteY5" fmla="*/ 839972 h 1701799"/>
                  <a:gd name="connsiteX6" fmla="*/ 2074805 w 2292046"/>
                  <a:gd name="connsiteY6" fmla="*/ 1047307 h 1701799"/>
                  <a:gd name="connsiteX7" fmla="*/ 1880273 w 2292046"/>
                  <a:gd name="connsiteY7" fmla="*/ 1037631 h 1701799"/>
                  <a:gd name="connsiteX8" fmla="*/ 1882693 w 2292046"/>
                  <a:gd name="connsiteY8" fmla="*/ 1399948 h 1701799"/>
                  <a:gd name="connsiteX9" fmla="*/ 1602697 w 2292046"/>
                  <a:gd name="connsiteY9" fmla="*/ 1679944 h 1701799"/>
                  <a:gd name="connsiteX10" fmla="*/ 280726 w 2292046"/>
                  <a:gd name="connsiteY10" fmla="*/ 1679944 h 1701799"/>
                  <a:gd name="connsiteX11" fmla="*/ 730 w 2292046"/>
                  <a:gd name="connsiteY11" fmla="*/ 1399948 h 1701799"/>
                  <a:gd name="connsiteX12" fmla="*/ 730 w 2292046"/>
                  <a:gd name="connsiteY12" fmla="*/ 279996 h 1701799"/>
                  <a:gd name="connsiteX13" fmla="*/ 280726 w 2292046"/>
                  <a:gd name="connsiteY13" fmla="*/ 0 h 1701799"/>
                  <a:gd name="connsiteX0" fmla="*/ 282682 w 2294002"/>
                  <a:gd name="connsiteY0" fmla="*/ 0 h 1706029"/>
                  <a:gd name="connsiteX1" fmla="*/ 1604653 w 2294002"/>
                  <a:gd name="connsiteY1" fmla="*/ 0 h 1706029"/>
                  <a:gd name="connsiteX2" fmla="*/ 1884649 w 2294002"/>
                  <a:gd name="connsiteY2" fmla="*/ 279996 h 1706029"/>
                  <a:gd name="connsiteX3" fmla="*/ 1874973 w 2294002"/>
                  <a:gd name="connsiteY3" fmla="*/ 630218 h 1706029"/>
                  <a:gd name="connsiteX4" fmla="*/ 2076761 w 2294002"/>
                  <a:gd name="connsiteY4" fmla="*/ 632637 h 1706029"/>
                  <a:gd name="connsiteX5" fmla="*/ 2294002 w 2294002"/>
                  <a:gd name="connsiteY5" fmla="*/ 839972 h 1706029"/>
                  <a:gd name="connsiteX6" fmla="*/ 2076761 w 2294002"/>
                  <a:gd name="connsiteY6" fmla="*/ 1047307 h 1706029"/>
                  <a:gd name="connsiteX7" fmla="*/ 1882229 w 2294002"/>
                  <a:gd name="connsiteY7" fmla="*/ 1037631 h 1706029"/>
                  <a:gd name="connsiteX8" fmla="*/ 1884649 w 2294002"/>
                  <a:gd name="connsiteY8" fmla="*/ 1399948 h 1706029"/>
                  <a:gd name="connsiteX9" fmla="*/ 1604653 w 2294002"/>
                  <a:gd name="connsiteY9" fmla="*/ 1679944 h 1706029"/>
                  <a:gd name="connsiteX10" fmla="*/ 282682 w 2294002"/>
                  <a:gd name="connsiteY10" fmla="*/ 1679944 h 1706029"/>
                  <a:gd name="connsiteX11" fmla="*/ 2686 w 2294002"/>
                  <a:gd name="connsiteY11" fmla="*/ 1399948 h 1706029"/>
                  <a:gd name="connsiteX12" fmla="*/ 2686 w 2294002"/>
                  <a:gd name="connsiteY12" fmla="*/ 279996 h 1706029"/>
                  <a:gd name="connsiteX13" fmla="*/ 282682 w 2294002"/>
                  <a:gd name="connsiteY13" fmla="*/ 0 h 1706029"/>
                  <a:gd name="connsiteX0" fmla="*/ 282682 w 2294002"/>
                  <a:gd name="connsiteY0" fmla="*/ 0 h 1706030"/>
                  <a:gd name="connsiteX1" fmla="*/ 1604653 w 2294002"/>
                  <a:gd name="connsiteY1" fmla="*/ 0 h 1706030"/>
                  <a:gd name="connsiteX2" fmla="*/ 1884649 w 2294002"/>
                  <a:gd name="connsiteY2" fmla="*/ 279996 h 1706030"/>
                  <a:gd name="connsiteX3" fmla="*/ 1874973 w 2294002"/>
                  <a:gd name="connsiteY3" fmla="*/ 630218 h 1706030"/>
                  <a:gd name="connsiteX4" fmla="*/ 2076761 w 2294002"/>
                  <a:gd name="connsiteY4" fmla="*/ 632637 h 1706030"/>
                  <a:gd name="connsiteX5" fmla="*/ 2294002 w 2294002"/>
                  <a:gd name="connsiteY5" fmla="*/ 839972 h 1706030"/>
                  <a:gd name="connsiteX6" fmla="*/ 2076761 w 2294002"/>
                  <a:gd name="connsiteY6" fmla="*/ 1047307 h 1706030"/>
                  <a:gd name="connsiteX7" fmla="*/ 1882229 w 2294002"/>
                  <a:gd name="connsiteY7" fmla="*/ 1037631 h 1706030"/>
                  <a:gd name="connsiteX8" fmla="*/ 1884649 w 2294002"/>
                  <a:gd name="connsiteY8" fmla="*/ 1399948 h 1706030"/>
                  <a:gd name="connsiteX9" fmla="*/ 1604653 w 2294002"/>
                  <a:gd name="connsiteY9" fmla="*/ 1679944 h 1706030"/>
                  <a:gd name="connsiteX10" fmla="*/ 282682 w 2294002"/>
                  <a:gd name="connsiteY10" fmla="*/ 1679944 h 1706030"/>
                  <a:gd name="connsiteX11" fmla="*/ 2686 w 2294002"/>
                  <a:gd name="connsiteY11" fmla="*/ 1399948 h 1706030"/>
                  <a:gd name="connsiteX12" fmla="*/ 2686 w 2294002"/>
                  <a:gd name="connsiteY12" fmla="*/ 279996 h 1706030"/>
                  <a:gd name="connsiteX13" fmla="*/ 282682 w 2294002"/>
                  <a:gd name="connsiteY13" fmla="*/ 0 h 1706030"/>
                  <a:gd name="connsiteX0" fmla="*/ 282682 w 2294002"/>
                  <a:gd name="connsiteY0" fmla="*/ 0 h 1711731"/>
                  <a:gd name="connsiteX1" fmla="*/ 1604653 w 2294002"/>
                  <a:gd name="connsiteY1" fmla="*/ 0 h 1711731"/>
                  <a:gd name="connsiteX2" fmla="*/ 1884649 w 2294002"/>
                  <a:gd name="connsiteY2" fmla="*/ 279996 h 1711731"/>
                  <a:gd name="connsiteX3" fmla="*/ 1874973 w 2294002"/>
                  <a:gd name="connsiteY3" fmla="*/ 630218 h 1711731"/>
                  <a:gd name="connsiteX4" fmla="*/ 2076761 w 2294002"/>
                  <a:gd name="connsiteY4" fmla="*/ 632637 h 1711731"/>
                  <a:gd name="connsiteX5" fmla="*/ 2294002 w 2294002"/>
                  <a:gd name="connsiteY5" fmla="*/ 839972 h 1711731"/>
                  <a:gd name="connsiteX6" fmla="*/ 2076761 w 2294002"/>
                  <a:gd name="connsiteY6" fmla="*/ 1047307 h 1711731"/>
                  <a:gd name="connsiteX7" fmla="*/ 1882229 w 2294002"/>
                  <a:gd name="connsiteY7" fmla="*/ 1037631 h 1711731"/>
                  <a:gd name="connsiteX8" fmla="*/ 1884649 w 2294002"/>
                  <a:gd name="connsiteY8" fmla="*/ 1399948 h 1711731"/>
                  <a:gd name="connsiteX9" fmla="*/ 1604653 w 2294002"/>
                  <a:gd name="connsiteY9" fmla="*/ 1679944 h 1711731"/>
                  <a:gd name="connsiteX10" fmla="*/ 282682 w 2294002"/>
                  <a:gd name="connsiteY10" fmla="*/ 1679944 h 1711731"/>
                  <a:gd name="connsiteX11" fmla="*/ 2686 w 2294002"/>
                  <a:gd name="connsiteY11" fmla="*/ 1399948 h 1711731"/>
                  <a:gd name="connsiteX12" fmla="*/ 2686 w 2294002"/>
                  <a:gd name="connsiteY12" fmla="*/ 279996 h 1711731"/>
                  <a:gd name="connsiteX13" fmla="*/ 282682 w 2294002"/>
                  <a:gd name="connsiteY13" fmla="*/ 0 h 1711731"/>
                  <a:gd name="connsiteX0" fmla="*/ 282682 w 2294002"/>
                  <a:gd name="connsiteY0" fmla="*/ 0 h 1836539"/>
                  <a:gd name="connsiteX1" fmla="*/ 1604653 w 2294002"/>
                  <a:gd name="connsiteY1" fmla="*/ 0 h 1836539"/>
                  <a:gd name="connsiteX2" fmla="*/ 1884649 w 2294002"/>
                  <a:gd name="connsiteY2" fmla="*/ 279996 h 1836539"/>
                  <a:gd name="connsiteX3" fmla="*/ 1874973 w 2294002"/>
                  <a:gd name="connsiteY3" fmla="*/ 630218 h 1836539"/>
                  <a:gd name="connsiteX4" fmla="*/ 2076761 w 2294002"/>
                  <a:gd name="connsiteY4" fmla="*/ 632637 h 1836539"/>
                  <a:gd name="connsiteX5" fmla="*/ 2294002 w 2294002"/>
                  <a:gd name="connsiteY5" fmla="*/ 839972 h 1836539"/>
                  <a:gd name="connsiteX6" fmla="*/ 2076761 w 2294002"/>
                  <a:gd name="connsiteY6" fmla="*/ 1047307 h 1836539"/>
                  <a:gd name="connsiteX7" fmla="*/ 1882229 w 2294002"/>
                  <a:gd name="connsiteY7" fmla="*/ 1037631 h 1836539"/>
                  <a:gd name="connsiteX8" fmla="*/ 1884649 w 2294002"/>
                  <a:gd name="connsiteY8" fmla="*/ 1399948 h 1836539"/>
                  <a:gd name="connsiteX9" fmla="*/ 1604653 w 2294002"/>
                  <a:gd name="connsiteY9" fmla="*/ 1679944 h 1836539"/>
                  <a:gd name="connsiteX10" fmla="*/ 282682 w 2294002"/>
                  <a:gd name="connsiteY10" fmla="*/ 1679944 h 1836539"/>
                  <a:gd name="connsiteX11" fmla="*/ 2686 w 2294002"/>
                  <a:gd name="connsiteY11" fmla="*/ 1399948 h 1836539"/>
                  <a:gd name="connsiteX12" fmla="*/ 2686 w 2294002"/>
                  <a:gd name="connsiteY12" fmla="*/ 279996 h 1836539"/>
                  <a:gd name="connsiteX13" fmla="*/ 282682 w 2294002"/>
                  <a:gd name="connsiteY13" fmla="*/ 0 h 183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94002" h="1836539">
                    <a:moveTo>
                      <a:pt x="282682" y="0"/>
                    </a:moveTo>
                    <a:lnTo>
                      <a:pt x="1604653" y="0"/>
                    </a:lnTo>
                    <a:cubicBezTo>
                      <a:pt x="1759291" y="0"/>
                      <a:pt x="1884649" y="125358"/>
                      <a:pt x="1884649" y="279996"/>
                    </a:cubicBezTo>
                    <a:cubicBezTo>
                      <a:pt x="1884649" y="397543"/>
                      <a:pt x="1785177" y="549089"/>
                      <a:pt x="1874973" y="630218"/>
                    </a:cubicBezTo>
                    <a:cubicBezTo>
                      <a:pt x="1942208" y="690964"/>
                      <a:pt x="2012724" y="632637"/>
                      <a:pt x="2076761" y="632637"/>
                    </a:cubicBezTo>
                    <a:cubicBezTo>
                      <a:pt x="2196728" y="632637"/>
                      <a:pt x="2294002" y="725458"/>
                      <a:pt x="2294002" y="839972"/>
                    </a:cubicBezTo>
                    <a:cubicBezTo>
                      <a:pt x="2294002" y="954486"/>
                      <a:pt x="2196728" y="1047307"/>
                      <a:pt x="2076761" y="1047307"/>
                    </a:cubicBezTo>
                    <a:cubicBezTo>
                      <a:pt x="2012724" y="1047307"/>
                      <a:pt x="1970550" y="985294"/>
                      <a:pt x="1882229" y="1037631"/>
                    </a:cubicBezTo>
                    <a:cubicBezTo>
                      <a:pt x="1814496" y="1077768"/>
                      <a:pt x="1884649" y="1282401"/>
                      <a:pt x="1884649" y="1399948"/>
                    </a:cubicBezTo>
                    <a:cubicBezTo>
                      <a:pt x="1884649" y="1554586"/>
                      <a:pt x="1759291" y="1679944"/>
                      <a:pt x="1604653" y="1679944"/>
                    </a:cubicBezTo>
                    <a:lnTo>
                      <a:pt x="282682" y="1679944"/>
                    </a:lnTo>
                    <a:cubicBezTo>
                      <a:pt x="8145" y="1689704"/>
                      <a:pt x="-9305" y="2169322"/>
                      <a:pt x="2686" y="1399948"/>
                    </a:cubicBezTo>
                    <a:lnTo>
                      <a:pt x="2686" y="279996"/>
                    </a:lnTo>
                    <a:cubicBezTo>
                      <a:pt x="2686" y="125358"/>
                      <a:pt x="128044" y="0"/>
                      <a:pt x="28268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Freihandform 27"/>
              <p:cNvSpPr/>
              <p:nvPr/>
            </p:nvSpPr>
            <p:spPr>
              <a:xfrm rot="10800000">
                <a:off x="5198539" y="4173787"/>
                <a:ext cx="2924734" cy="2139735"/>
              </a:xfrm>
              <a:custGeom>
                <a:avLst/>
                <a:gdLst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12317 w 2294517"/>
                  <a:gd name="connsiteY14" fmla="*/ 1602720 h 1623612"/>
                  <a:gd name="connsiteX15" fmla="*/ 1809756 w 2294517"/>
                  <a:gd name="connsiteY15" fmla="*/ 1595931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12317 w 2294517"/>
                  <a:gd name="connsiteY14" fmla="*/ 1602720 h 1623612"/>
                  <a:gd name="connsiteX15" fmla="*/ 1809756 w 2294517"/>
                  <a:gd name="connsiteY15" fmla="*/ 1595931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12317 w 2294517"/>
                  <a:gd name="connsiteY14" fmla="*/ 1602720 h 1623612"/>
                  <a:gd name="connsiteX15" fmla="*/ 1820922 w 2294517"/>
                  <a:gd name="connsiteY15" fmla="*/ 1558134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15108 w 2294517"/>
                  <a:gd name="connsiteY14" fmla="*/ 1562224 h 1623612"/>
                  <a:gd name="connsiteX15" fmla="*/ 1820922 w 2294517"/>
                  <a:gd name="connsiteY15" fmla="*/ 1558134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01152 w 2294517"/>
                  <a:gd name="connsiteY14" fmla="*/ 1537926 h 1623612"/>
                  <a:gd name="connsiteX15" fmla="*/ 1820922 w 2294517"/>
                  <a:gd name="connsiteY15" fmla="*/ 1558134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01152 w 2294517"/>
                  <a:gd name="connsiteY14" fmla="*/ 1537926 h 1623612"/>
                  <a:gd name="connsiteX15" fmla="*/ 1818130 w 2294517"/>
                  <a:gd name="connsiteY15" fmla="*/ 1541936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0136 w 2294517"/>
                  <a:gd name="connsiteY13" fmla="*/ 1547784 h 1623612"/>
                  <a:gd name="connsiteX14" fmla="*/ 1801152 w 2294517"/>
                  <a:gd name="connsiteY14" fmla="*/ 1537926 h 1623612"/>
                  <a:gd name="connsiteX15" fmla="*/ 1818130 w 2294517"/>
                  <a:gd name="connsiteY15" fmla="*/ 1541936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01152 w 2294517"/>
                  <a:gd name="connsiteY14" fmla="*/ 1537926 h 1623612"/>
                  <a:gd name="connsiteX15" fmla="*/ 1818130 w 2294517"/>
                  <a:gd name="connsiteY15" fmla="*/ 1541936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01152 w 2294517"/>
                  <a:gd name="connsiteY14" fmla="*/ 1537926 h 1623612"/>
                  <a:gd name="connsiteX15" fmla="*/ 1826504 w 2294517"/>
                  <a:gd name="connsiteY15" fmla="*/ 1514938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34648 w 2294517"/>
                  <a:gd name="connsiteY14" fmla="*/ 1521728 h 1623612"/>
                  <a:gd name="connsiteX15" fmla="*/ 1826504 w 2294517"/>
                  <a:gd name="connsiteY15" fmla="*/ 1514938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34648 w 2294517"/>
                  <a:gd name="connsiteY14" fmla="*/ 1521728 h 1623612"/>
                  <a:gd name="connsiteX15" fmla="*/ 1818474 w 2294517"/>
                  <a:gd name="connsiteY15" fmla="*/ 1527883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34648 w 2294517"/>
                  <a:gd name="connsiteY14" fmla="*/ 1539851 h 1623612"/>
                  <a:gd name="connsiteX15" fmla="*/ 1818474 w 2294517"/>
                  <a:gd name="connsiteY15" fmla="*/ 1527883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294517" h="1623612">
                    <a:moveTo>
                      <a:pt x="13580" y="1623612"/>
                    </a:moveTo>
                    <a:lnTo>
                      <a:pt x="5466" y="1603196"/>
                    </a:lnTo>
                    <a:cubicBezTo>
                      <a:pt x="-5332" y="1557389"/>
                      <a:pt x="3201" y="1492059"/>
                      <a:pt x="3201" y="1413966"/>
                    </a:cubicBezTo>
                    <a:lnTo>
                      <a:pt x="3201" y="282800"/>
                    </a:lnTo>
                    <a:cubicBezTo>
                      <a:pt x="3201" y="126613"/>
                      <a:pt x="128559" y="0"/>
                      <a:pt x="283197" y="0"/>
                    </a:cubicBezTo>
                    <a:lnTo>
                      <a:pt x="1605168" y="0"/>
                    </a:lnTo>
                    <a:cubicBezTo>
                      <a:pt x="1759806" y="0"/>
                      <a:pt x="1885164" y="126613"/>
                      <a:pt x="1885164" y="282800"/>
                    </a:cubicBezTo>
                    <a:cubicBezTo>
                      <a:pt x="1885164" y="401524"/>
                      <a:pt x="1785692" y="554587"/>
                      <a:pt x="1875488" y="636528"/>
                    </a:cubicBezTo>
                    <a:cubicBezTo>
                      <a:pt x="1942723" y="697883"/>
                      <a:pt x="2013239" y="638972"/>
                      <a:pt x="2077276" y="638972"/>
                    </a:cubicBezTo>
                    <a:cubicBezTo>
                      <a:pt x="2197243" y="638972"/>
                      <a:pt x="2294517" y="732722"/>
                      <a:pt x="2294517" y="848383"/>
                    </a:cubicBezTo>
                    <a:cubicBezTo>
                      <a:pt x="2294517" y="964043"/>
                      <a:pt x="2197243" y="1057794"/>
                      <a:pt x="2077276" y="1057794"/>
                    </a:cubicBezTo>
                    <a:cubicBezTo>
                      <a:pt x="2013239" y="1057794"/>
                      <a:pt x="1971065" y="995160"/>
                      <a:pt x="1882744" y="1048021"/>
                    </a:cubicBezTo>
                    <a:cubicBezTo>
                      <a:pt x="1815011" y="1088560"/>
                      <a:pt x="1890870" y="1332922"/>
                      <a:pt x="1885164" y="1413966"/>
                    </a:cubicBezTo>
                    <a:cubicBezTo>
                      <a:pt x="1879458" y="1495010"/>
                      <a:pt x="1878701" y="1489150"/>
                      <a:pt x="1848510" y="1534285"/>
                    </a:cubicBezTo>
                    <a:lnTo>
                      <a:pt x="1834648" y="1539851"/>
                    </a:lnTo>
                    <a:lnTo>
                      <a:pt x="1818474" y="1527883"/>
                    </a:lnTo>
                    <a:cubicBezTo>
                      <a:pt x="1772077" y="1437588"/>
                      <a:pt x="1642445" y="1456185"/>
                      <a:pt x="1528140" y="1442280"/>
                    </a:cubicBezTo>
                    <a:cubicBezTo>
                      <a:pt x="1413835" y="1428375"/>
                      <a:pt x="1176458" y="1505312"/>
                      <a:pt x="1132646" y="1444454"/>
                    </a:cubicBezTo>
                    <a:cubicBezTo>
                      <a:pt x="1075517" y="1365099"/>
                      <a:pt x="1143208" y="1327205"/>
                      <a:pt x="1143208" y="1269669"/>
                    </a:cubicBezTo>
                    <a:cubicBezTo>
                      <a:pt x="1143208" y="1161879"/>
                      <a:pt x="1041888" y="1074479"/>
                      <a:pt x="916888" y="1074479"/>
                    </a:cubicBezTo>
                    <a:cubicBezTo>
                      <a:pt x="791888" y="1074479"/>
                      <a:pt x="690567" y="1161879"/>
                      <a:pt x="690567" y="1269669"/>
                    </a:cubicBezTo>
                    <a:cubicBezTo>
                      <a:pt x="690567" y="1327205"/>
                      <a:pt x="754235" y="1390564"/>
                      <a:pt x="687927" y="1450974"/>
                    </a:cubicBezTo>
                    <a:cubicBezTo>
                      <a:pt x="599369" y="1531655"/>
                      <a:pt x="433946" y="1442280"/>
                      <a:pt x="305636" y="1442280"/>
                    </a:cubicBezTo>
                    <a:cubicBezTo>
                      <a:pt x="179037" y="1442280"/>
                      <a:pt x="70417" y="1505636"/>
                      <a:pt x="24019" y="1595931"/>
                    </a:cubicBezTo>
                    <a:lnTo>
                      <a:pt x="13580" y="1623612"/>
                    </a:lnTo>
                    <a:close/>
                  </a:path>
                </a:pathLst>
              </a:custGeom>
              <a:solidFill>
                <a:srgbClr val="E74C3C"/>
              </a:solidFill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5" name="Textfeld 34"/>
            <p:cNvSpPr txBox="1"/>
            <p:nvPr/>
          </p:nvSpPr>
          <p:spPr>
            <a:xfrm>
              <a:off x="3857880" y="4744013"/>
              <a:ext cx="100860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de-DE" sz="7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</a:t>
              </a:r>
              <a:endParaRPr lang="de-DE" sz="72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6520294" y="4996630"/>
              <a:ext cx="50526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de-DE" sz="4400" b="1" dirty="0">
                  <a:solidFill>
                    <a:schemeClr val="bg1"/>
                  </a:solidFill>
                </a:rPr>
                <a:t>€</a:t>
              </a:r>
            </a:p>
          </p:txBody>
        </p:sp>
      </p:grpSp>
      <p:sp>
        <p:nvSpPr>
          <p:cNvPr id="44" name="Rectangle 34"/>
          <p:cNvSpPr/>
          <p:nvPr/>
        </p:nvSpPr>
        <p:spPr>
          <a:xfrm>
            <a:off x="8942854" y="2271374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33333"/>
                </a:solidFill>
              </a:rPr>
              <a:t>Lorem ipsum</a:t>
            </a:r>
          </a:p>
        </p:txBody>
      </p:sp>
      <p:sp>
        <p:nvSpPr>
          <p:cNvPr id="45" name="Rectangle 11"/>
          <p:cNvSpPr/>
          <p:nvPr/>
        </p:nvSpPr>
        <p:spPr>
          <a:xfrm>
            <a:off x="8942854" y="2626096"/>
            <a:ext cx="2914184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48" name="Rectangle 34"/>
          <p:cNvSpPr/>
          <p:nvPr/>
        </p:nvSpPr>
        <p:spPr>
          <a:xfrm>
            <a:off x="8943118" y="4318167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E74C3C"/>
                </a:solidFill>
              </a:rPr>
              <a:t>Lorem ipsum</a:t>
            </a:r>
          </a:p>
        </p:txBody>
      </p:sp>
      <p:sp>
        <p:nvSpPr>
          <p:cNvPr id="49" name="Rectangle 11"/>
          <p:cNvSpPr/>
          <p:nvPr/>
        </p:nvSpPr>
        <p:spPr>
          <a:xfrm>
            <a:off x="8943118" y="4672889"/>
            <a:ext cx="2914184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24" name="Rectangle 34"/>
          <p:cNvSpPr/>
          <p:nvPr/>
        </p:nvSpPr>
        <p:spPr>
          <a:xfrm>
            <a:off x="5651477" y="2276475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8D400"/>
                </a:solidFill>
              </a:rPr>
              <a:t>Lorem ipsum</a:t>
            </a:r>
          </a:p>
        </p:txBody>
      </p:sp>
      <p:sp>
        <p:nvSpPr>
          <p:cNvPr id="25" name="Rectangle 11"/>
          <p:cNvSpPr/>
          <p:nvPr/>
        </p:nvSpPr>
        <p:spPr>
          <a:xfrm>
            <a:off x="5651477" y="2631197"/>
            <a:ext cx="2914184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27" name="Rectangle 34"/>
          <p:cNvSpPr/>
          <p:nvPr/>
        </p:nvSpPr>
        <p:spPr>
          <a:xfrm>
            <a:off x="5651477" y="4311388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CC00"/>
                </a:solidFill>
              </a:rPr>
              <a:t>Lorem ipsum</a:t>
            </a:r>
          </a:p>
        </p:txBody>
      </p:sp>
      <p:sp>
        <p:nvSpPr>
          <p:cNvPr id="29" name="Rectangle 11"/>
          <p:cNvSpPr/>
          <p:nvPr/>
        </p:nvSpPr>
        <p:spPr>
          <a:xfrm>
            <a:off x="5651477" y="4666110"/>
            <a:ext cx="2914184" cy="15813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pic>
        <p:nvPicPr>
          <p:cNvPr id="30" name="Grafik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915" y="2794195"/>
            <a:ext cx="671533" cy="671533"/>
          </a:xfrm>
          <a:prstGeom prst="rect">
            <a:avLst/>
          </a:prstGeom>
          <a:solidFill>
            <a:srgbClr val="C8D400"/>
          </a:solidFill>
        </p:spPr>
      </p:pic>
      <p:grpSp>
        <p:nvGrpSpPr>
          <p:cNvPr id="3" name="Gruppieren 2"/>
          <p:cNvGrpSpPr>
            <a:grpSpLocks noChangeAspect="1"/>
          </p:cNvGrpSpPr>
          <p:nvPr/>
        </p:nvGrpSpPr>
        <p:grpSpPr>
          <a:xfrm>
            <a:off x="3890549" y="2794195"/>
            <a:ext cx="941686" cy="941686"/>
            <a:chOff x="4047989" y="2989116"/>
            <a:chExt cx="520299" cy="520299"/>
          </a:xfrm>
        </p:grpSpPr>
        <p:pic>
          <p:nvPicPr>
            <p:cNvPr id="31" name="Grafik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989" y="2989116"/>
              <a:ext cx="520299" cy="520299"/>
            </a:xfrm>
            <a:prstGeom prst="rect">
              <a:avLst/>
            </a:prstGeom>
            <a:noFill/>
          </p:spPr>
        </p:pic>
        <p:pic>
          <p:nvPicPr>
            <p:cNvPr id="38" name="Grafik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485" y="3113126"/>
              <a:ext cx="157984" cy="157984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1342328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Schaubild: SWOT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ECF1-CB8A-470A-9FFC-448BC47BEEEF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Ich bin eine Fußzeile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35</a:t>
            </a:fld>
            <a:endParaRPr lang="de-DE" dirty="0"/>
          </a:p>
        </p:txBody>
      </p:sp>
      <p:grpSp>
        <p:nvGrpSpPr>
          <p:cNvPr id="39" name="Gruppieren 38"/>
          <p:cNvGrpSpPr>
            <a:grpSpLocks noChangeAspect="1"/>
          </p:cNvGrpSpPr>
          <p:nvPr/>
        </p:nvGrpSpPr>
        <p:grpSpPr>
          <a:xfrm>
            <a:off x="3811394" y="2276475"/>
            <a:ext cx="4588145" cy="4040188"/>
            <a:chOff x="3364826" y="2276475"/>
            <a:chExt cx="4588145" cy="4040188"/>
          </a:xfrm>
        </p:grpSpPr>
        <p:grpSp>
          <p:nvGrpSpPr>
            <p:cNvPr id="32" name="Gruppieren 31"/>
            <p:cNvGrpSpPr>
              <a:grpSpLocks noChangeAspect="1"/>
            </p:cNvGrpSpPr>
            <p:nvPr/>
          </p:nvGrpSpPr>
          <p:grpSpPr>
            <a:xfrm>
              <a:off x="3364826" y="2276475"/>
              <a:ext cx="4588145" cy="4040188"/>
              <a:chOff x="3450606" y="2202047"/>
              <a:chExt cx="4672667" cy="4114616"/>
            </a:xfrm>
          </p:grpSpPr>
          <p:sp>
            <p:nvSpPr>
              <p:cNvPr id="26" name="Freihandform 25"/>
              <p:cNvSpPr/>
              <p:nvPr/>
            </p:nvSpPr>
            <p:spPr>
              <a:xfrm rot="5400000">
                <a:off x="5524949" y="2311950"/>
                <a:ext cx="2689618" cy="2498862"/>
              </a:xfrm>
              <a:custGeom>
                <a:avLst/>
                <a:gdLst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81174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15860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83197 w 2294517"/>
                  <a:gd name="connsiteY0" fmla="*/ 0 h 1679944"/>
                  <a:gd name="connsiteX1" fmla="*/ 1605168 w 2294517"/>
                  <a:gd name="connsiteY1" fmla="*/ 0 h 1679944"/>
                  <a:gd name="connsiteX2" fmla="*/ 1885164 w 2294517"/>
                  <a:gd name="connsiteY2" fmla="*/ 279996 h 1679944"/>
                  <a:gd name="connsiteX3" fmla="*/ 1875488 w 2294517"/>
                  <a:gd name="connsiteY3" fmla="*/ 630218 h 1679944"/>
                  <a:gd name="connsiteX4" fmla="*/ 2077276 w 2294517"/>
                  <a:gd name="connsiteY4" fmla="*/ 632637 h 1679944"/>
                  <a:gd name="connsiteX5" fmla="*/ 2294517 w 2294517"/>
                  <a:gd name="connsiteY5" fmla="*/ 839972 h 1679944"/>
                  <a:gd name="connsiteX6" fmla="*/ 2077276 w 2294517"/>
                  <a:gd name="connsiteY6" fmla="*/ 1047307 h 1679944"/>
                  <a:gd name="connsiteX7" fmla="*/ 1882744 w 2294517"/>
                  <a:gd name="connsiteY7" fmla="*/ 1037631 h 1679944"/>
                  <a:gd name="connsiteX8" fmla="*/ 1885164 w 2294517"/>
                  <a:gd name="connsiteY8" fmla="*/ 1399948 h 1679944"/>
                  <a:gd name="connsiteX9" fmla="*/ 1605168 w 2294517"/>
                  <a:gd name="connsiteY9" fmla="*/ 1679944 h 1679944"/>
                  <a:gd name="connsiteX10" fmla="*/ 123708 w 2294517"/>
                  <a:gd name="connsiteY10" fmla="*/ 1658678 h 1679944"/>
                  <a:gd name="connsiteX11" fmla="*/ 3201 w 2294517"/>
                  <a:gd name="connsiteY11" fmla="*/ 1399948 h 1679944"/>
                  <a:gd name="connsiteX12" fmla="*/ 3201 w 2294517"/>
                  <a:gd name="connsiteY12" fmla="*/ 279996 h 1679944"/>
                  <a:gd name="connsiteX13" fmla="*/ 283197 w 2294517"/>
                  <a:gd name="connsiteY13" fmla="*/ 0 h 1679944"/>
                  <a:gd name="connsiteX0" fmla="*/ 283196 w 2294516"/>
                  <a:gd name="connsiteY0" fmla="*/ 0 h 1697986"/>
                  <a:gd name="connsiteX1" fmla="*/ 1605167 w 2294516"/>
                  <a:gd name="connsiteY1" fmla="*/ 0 h 1697986"/>
                  <a:gd name="connsiteX2" fmla="*/ 1885163 w 2294516"/>
                  <a:gd name="connsiteY2" fmla="*/ 279996 h 1697986"/>
                  <a:gd name="connsiteX3" fmla="*/ 1875487 w 2294516"/>
                  <a:gd name="connsiteY3" fmla="*/ 630218 h 1697986"/>
                  <a:gd name="connsiteX4" fmla="*/ 2077275 w 2294516"/>
                  <a:gd name="connsiteY4" fmla="*/ 632637 h 1697986"/>
                  <a:gd name="connsiteX5" fmla="*/ 2294516 w 2294516"/>
                  <a:gd name="connsiteY5" fmla="*/ 839972 h 1697986"/>
                  <a:gd name="connsiteX6" fmla="*/ 2077275 w 2294516"/>
                  <a:gd name="connsiteY6" fmla="*/ 1047307 h 1697986"/>
                  <a:gd name="connsiteX7" fmla="*/ 1882743 w 2294516"/>
                  <a:gd name="connsiteY7" fmla="*/ 1037631 h 1697986"/>
                  <a:gd name="connsiteX8" fmla="*/ 1885163 w 2294516"/>
                  <a:gd name="connsiteY8" fmla="*/ 1399948 h 1697986"/>
                  <a:gd name="connsiteX9" fmla="*/ 1605167 w 2294516"/>
                  <a:gd name="connsiteY9" fmla="*/ 1679944 h 1697986"/>
                  <a:gd name="connsiteX10" fmla="*/ 123707 w 2294516"/>
                  <a:gd name="connsiteY10" fmla="*/ 1658678 h 1697986"/>
                  <a:gd name="connsiteX11" fmla="*/ 3200 w 2294516"/>
                  <a:gd name="connsiteY11" fmla="*/ 1399948 h 1697986"/>
                  <a:gd name="connsiteX12" fmla="*/ 3200 w 2294516"/>
                  <a:gd name="connsiteY12" fmla="*/ 279996 h 1697986"/>
                  <a:gd name="connsiteX13" fmla="*/ 283196 w 2294516"/>
                  <a:gd name="connsiteY13" fmla="*/ 0 h 1697986"/>
                  <a:gd name="connsiteX0" fmla="*/ 288501 w 2299821"/>
                  <a:gd name="connsiteY0" fmla="*/ 0 h 1795958"/>
                  <a:gd name="connsiteX1" fmla="*/ 1610472 w 2299821"/>
                  <a:gd name="connsiteY1" fmla="*/ 0 h 1795958"/>
                  <a:gd name="connsiteX2" fmla="*/ 1890468 w 2299821"/>
                  <a:gd name="connsiteY2" fmla="*/ 279996 h 1795958"/>
                  <a:gd name="connsiteX3" fmla="*/ 1880792 w 2299821"/>
                  <a:gd name="connsiteY3" fmla="*/ 630218 h 1795958"/>
                  <a:gd name="connsiteX4" fmla="*/ 2082580 w 2299821"/>
                  <a:gd name="connsiteY4" fmla="*/ 632637 h 1795958"/>
                  <a:gd name="connsiteX5" fmla="*/ 2299821 w 2299821"/>
                  <a:gd name="connsiteY5" fmla="*/ 839972 h 1795958"/>
                  <a:gd name="connsiteX6" fmla="*/ 2082580 w 2299821"/>
                  <a:gd name="connsiteY6" fmla="*/ 1047307 h 1795958"/>
                  <a:gd name="connsiteX7" fmla="*/ 1888048 w 2299821"/>
                  <a:gd name="connsiteY7" fmla="*/ 1037631 h 1795958"/>
                  <a:gd name="connsiteX8" fmla="*/ 1890468 w 2299821"/>
                  <a:gd name="connsiteY8" fmla="*/ 1399948 h 1795958"/>
                  <a:gd name="connsiteX9" fmla="*/ 1610472 w 2299821"/>
                  <a:gd name="connsiteY9" fmla="*/ 1679944 h 1795958"/>
                  <a:gd name="connsiteX10" fmla="*/ 129012 w 2299821"/>
                  <a:gd name="connsiteY10" fmla="*/ 1658678 h 1795958"/>
                  <a:gd name="connsiteX11" fmla="*/ 8505 w 2299821"/>
                  <a:gd name="connsiteY11" fmla="*/ 1399948 h 1795958"/>
                  <a:gd name="connsiteX12" fmla="*/ 8505 w 2299821"/>
                  <a:gd name="connsiteY12" fmla="*/ 279996 h 1795958"/>
                  <a:gd name="connsiteX13" fmla="*/ 288501 w 2299821"/>
                  <a:gd name="connsiteY13" fmla="*/ 0 h 1795958"/>
                  <a:gd name="connsiteX0" fmla="*/ 288501 w 2299821"/>
                  <a:gd name="connsiteY0" fmla="*/ 0 h 1795958"/>
                  <a:gd name="connsiteX1" fmla="*/ 1610472 w 2299821"/>
                  <a:gd name="connsiteY1" fmla="*/ 0 h 1795958"/>
                  <a:gd name="connsiteX2" fmla="*/ 1890468 w 2299821"/>
                  <a:gd name="connsiteY2" fmla="*/ 279996 h 1795958"/>
                  <a:gd name="connsiteX3" fmla="*/ 1880792 w 2299821"/>
                  <a:gd name="connsiteY3" fmla="*/ 630218 h 1795958"/>
                  <a:gd name="connsiteX4" fmla="*/ 2082580 w 2299821"/>
                  <a:gd name="connsiteY4" fmla="*/ 632637 h 1795958"/>
                  <a:gd name="connsiteX5" fmla="*/ 2299821 w 2299821"/>
                  <a:gd name="connsiteY5" fmla="*/ 839972 h 1795958"/>
                  <a:gd name="connsiteX6" fmla="*/ 2082580 w 2299821"/>
                  <a:gd name="connsiteY6" fmla="*/ 1047307 h 1795958"/>
                  <a:gd name="connsiteX7" fmla="*/ 1888048 w 2299821"/>
                  <a:gd name="connsiteY7" fmla="*/ 1037631 h 1795958"/>
                  <a:gd name="connsiteX8" fmla="*/ 1890468 w 2299821"/>
                  <a:gd name="connsiteY8" fmla="*/ 1399948 h 1795958"/>
                  <a:gd name="connsiteX9" fmla="*/ 1676261 w 2299821"/>
                  <a:gd name="connsiteY9" fmla="*/ 1675690 h 1795958"/>
                  <a:gd name="connsiteX10" fmla="*/ 129012 w 2299821"/>
                  <a:gd name="connsiteY10" fmla="*/ 1658678 h 1795958"/>
                  <a:gd name="connsiteX11" fmla="*/ 8505 w 2299821"/>
                  <a:gd name="connsiteY11" fmla="*/ 1399948 h 1795958"/>
                  <a:gd name="connsiteX12" fmla="*/ 8505 w 2299821"/>
                  <a:gd name="connsiteY12" fmla="*/ 279996 h 1795958"/>
                  <a:gd name="connsiteX13" fmla="*/ 288501 w 2299821"/>
                  <a:gd name="connsiteY13" fmla="*/ 0 h 1795958"/>
                  <a:gd name="connsiteX0" fmla="*/ 288501 w 2299821"/>
                  <a:gd name="connsiteY0" fmla="*/ 0 h 1795958"/>
                  <a:gd name="connsiteX1" fmla="*/ 1610472 w 2299821"/>
                  <a:gd name="connsiteY1" fmla="*/ 0 h 1795958"/>
                  <a:gd name="connsiteX2" fmla="*/ 1890468 w 2299821"/>
                  <a:gd name="connsiteY2" fmla="*/ 279996 h 1795958"/>
                  <a:gd name="connsiteX3" fmla="*/ 1880792 w 2299821"/>
                  <a:gd name="connsiteY3" fmla="*/ 630218 h 1795958"/>
                  <a:gd name="connsiteX4" fmla="*/ 2082580 w 2299821"/>
                  <a:gd name="connsiteY4" fmla="*/ 632637 h 1795958"/>
                  <a:gd name="connsiteX5" fmla="*/ 2299821 w 2299821"/>
                  <a:gd name="connsiteY5" fmla="*/ 839972 h 1795958"/>
                  <a:gd name="connsiteX6" fmla="*/ 2082580 w 2299821"/>
                  <a:gd name="connsiteY6" fmla="*/ 1047307 h 1795958"/>
                  <a:gd name="connsiteX7" fmla="*/ 1888048 w 2299821"/>
                  <a:gd name="connsiteY7" fmla="*/ 1037631 h 1795958"/>
                  <a:gd name="connsiteX8" fmla="*/ 1880347 w 2299821"/>
                  <a:gd name="connsiteY8" fmla="*/ 1406329 h 1795958"/>
                  <a:gd name="connsiteX9" fmla="*/ 1676261 w 2299821"/>
                  <a:gd name="connsiteY9" fmla="*/ 1675690 h 1795958"/>
                  <a:gd name="connsiteX10" fmla="*/ 129012 w 2299821"/>
                  <a:gd name="connsiteY10" fmla="*/ 1658678 h 1795958"/>
                  <a:gd name="connsiteX11" fmla="*/ 8505 w 2299821"/>
                  <a:gd name="connsiteY11" fmla="*/ 1399948 h 1795958"/>
                  <a:gd name="connsiteX12" fmla="*/ 8505 w 2299821"/>
                  <a:gd name="connsiteY12" fmla="*/ 279996 h 1795958"/>
                  <a:gd name="connsiteX13" fmla="*/ 288501 w 2299821"/>
                  <a:gd name="connsiteY13" fmla="*/ 0 h 1795958"/>
                  <a:gd name="connsiteX0" fmla="*/ 288501 w 2299821"/>
                  <a:gd name="connsiteY0" fmla="*/ 0 h 1795958"/>
                  <a:gd name="connsiteX1" fmla="*/ 1610472 w 2299821"/>
                  <a:gd name="connsiteY1" fmla="*/ 0 h 1795958"/>
                  <a:gd name="connsiteX2" fmla="*/ 1890468 w 2299821"/>
                  <a:gd name="connsiteY2" fmla="*/ 279996 h 1795958"/>
                  <a:gd name="connsiteX3" fmla="*/ 1880792 w 2299821"/>
                  <a:gd name="connsiteY3" fmla="*/ 630218 h 1795958"/>
                  <a:gd name="connsiteX4" fmla="*/ 2082580 w 2299821"/>
                  <a:gd name="connsiteY4" fmla="*/ 632637 h 1795958"/>
                  <a:gd name="connsiteX5" fmla="*/ 2299821 w 2299821"/>
                  <a:gd name="connsiteY5" fmla="*/ 839972 h 1795958"/>
                  <a:gd name="connsiteX6" fmla="*/ 2082580 w 2299821"/>
                  <a:gd name="connsiteY6" fmla="*/ 1047307 h 1795958"/>
                  <a:gd name="connsiteX7" fmla="*/ 1888048 w 2299821"/>
                  <a:gd name="connsiteY7" fmla="*/ 1037631 h 1795958"/>
                  <a:gd name="connsiteX8" fmla="*/ 1880347 w 2299821"/>
                  <a:gd name="connsiteY8" fmla="*/ 1406329 h 1795958"/>
                  <a:gd name="connsiteX9" fmla="*/ 1699034 w 2299821"/>
                  <a:gd name="connsiteY9" fmla="*/ 1684198 h 1795958"/>
                  <a:gd name="connsiteX10" fmla="*/ 129012 w 2299821"/>
                  <a:gd name="connsiteY10" fmla="*/ 1658678 h 1795958"/>
                  <a:gd name="connsiteX11" fmla="*/ 8505 w 2299821"/>
                  <a:gd name="connsiteY11" fmla="*/ 1399948 h 1795958"/>
                  <a:gd name="connsiteX12" fmla="*/ 8505 w 2299821"/>
                  <a:gd name="connsiteY12" fmla="*/ 279996 h 1795958"/>
                  <a:gd name="connsiteX13" fmla="*/ 288501 w 2299821"/>
                  <a:gd name="connsiteY13" fmla="*/ 0 h 1795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99821" h="1795958">
                    <a:moveTo>
                      <a:pt x="288501" y="0"/>
                    </a:moveTo>
                    <a:lnTo>
                      <a:pt x="1610472" y="0"/>
                    </a:lnTo>
                    <a:cubicBezTo>
                      <a:pt x="1765110" y="0"/>
                      <a:pt x="1890468" y="125358"/>
                      <a:pt x="1890468" y="279996"/>
                    </a:cubicBezTo>
                    <a:cubicBezTo>
                      <a:pt x="1890468" y="397543"/>
                      <a:pt x="1790996" y="549089"/>
                      <a:pt x="1880792" y="630218"/>
                    </a:cubicBezTo>
                    <a:cubicBezTo>
                      <a:pt x="1948027" y="690964"/>
                      <a:pt x="2018543" y="632637"/>
                      <a:pt x="2082580" y="632637"/>
                    </a:cubicBezTo>
                    <a:cubicBezTo>
                      <a:pt x="2202547" y="632637"/>
                      <a:pt x="2299821" y="725458"/>
                      <a:pt x="2299821" y="839972"/>
                    </a:cubicBezTo>
                    <a:cubicBezTo>
                      <a:pt x="2299821" y="954486"/>
                      <a:pt x="2202547" y="1047307"/>
                      <a:pt x="2082580" y="1047307"/>
                    </a:cubicBezTo>
                    <a:cubicBezTo>
                      <a:pt x="2018543" y="1047307"/>
                      <a:pt x="1921754" y="977794"/>
                      <a:pt x="1888048" y="1037631"/>
                    </a:cubicBezTo>
                    <a:cubicBezTo>
                      <a:pt x="1854343" y="1097468"/>
                      <a:pt x="1880347" y="1288782"/>
                      <a:pt x="1880347" y="1406329"/>
                    </a:cubicBezTo>
                    <a:cubicBezTo>
                      <a:pt x="1880347" y="1560967"/>
                      <a:pt x="1853672" y="1684198"/>
                      <a:pt x="1699034" y="1684198"/>
                    </a:cubicBezTo>
                    <a:lnTo>
                      <a:pt x="129012" y="1658678"/>
                    </a:lnTo>
                    <a:cubicBezTo>
                      <a:pt x="-25626" y="1658678"/>
                      <a:pt x="-3475" y="2100059"/>
                      <a:pt x="8505" y="1399948"/>
                    </a:cubicBezTo>
                    <a:lnTo>
                      <a:pt x="8505" y="279996"/>
                    </a:lnTo>
                    <a:cubicBezTo>
                      <a:pt x="8505" y="125358"/>
                      <a:pt x="133863" y="0"/>
                      <a:pt x="288501" y="0"/>
                    </a:cubicBezTo>
                    <a:close/>
                  </a:path>
                </a:pathLst>
              </a:custGeom>
              <a:solidFill>
                <a:srgbClr val="ABABAA"/>
              </a:solidFill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Freihandform 18"/>
              <p:cNvSpPr/>
              <p:nvPr/>
            </p:nvSpPr>
            <p:spPr>
              <a:xfrm>
                <a:off x="3450606" y="2202047"/>
                <a:ext cx="2924734" cy="2213974"/>
              </a:xfrm>
              <a:custGeom>
                <a:avLst/>
                <a:gdLst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81174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15860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83197 w 2294517"/>
                  <a:gd name="connsiteY0" fmla="*/ 0 h 1679944"/>
                  <a:gd name="connsiteX1" fmla="*/ 1605168 w 2294517"/>
                  <a:gd name="connsiteY1" fmla="*/ 0 h 1679944"/>
                  <a:gd name="connsiteX2" fmla="*/ 1885164 w 2294517"/>
                  <a:gd name="connsiteY2" fmla="*/ 279996 h 1679944"/>
                  <a:gd name="connsiteX3" fmla="*/ 1875488 w 2294517"/>
                  <a:gd name="connsiteY3" fmla="*/ 630218 h 1679944"/>
                  <a:gd name="connsiteX4" fmla="*/ 2077276 w 2294517"/>
                  <a:gd name="connsiteY4" fmla="*/ 632637 h 1679944"/>
                  <a:gd name="connsiteX5" fmla="*/ 2294517 w 2294517"/>
                  <a:gd name="connsiteY5" fmla="*/ 839972 h 1679944"/>
                  <a:gd name="connsiteX6" fmla="*/ 2077276 w 2294517"/>
                  <a:gd name="connsiteY6" fmla="*/ 1047307 h 1679944"/>
                  <a:gd name="connsiteX7" fmla="*/ 1882744 w 2294517"/>
                  <a:gd name="connsiteY7" fmla="*/ 1037631 h 1679944"/>
                  <a:gd name="connsiteX8" fmla="*/ 1885164 w 2294517"/>
                  <a:gd name="connsiteY8" fmla="*/ 1399948 h 1679944"/>
                  <a:gd name="connsiteX9" fmla="*/ 1605168 w 2294517"/>
                  <a:gd name="connsiteY9" fmla="*/ 1679944 h 1679944"/>
                  <a:gd name="connsiteX10" fmla="*/ 123708 w 2294517"/>
                  <a:gd name="connsiteY10" fmla="*/ 1658678 h 1679944"/>
                  <a:gd name="connsiteX11" fmla="*/ 3201 w 2294517"/>
                  <a:gd name="connsiteY11" fmla="*/ 1399948 h 1679944"/>
                  <a:gd name="connsiteX12" fmla="*/ 3201 w 2294517"/>
                  <a:gd name="connsiteY12" fmla="*/ 279996 h 1679944"/>
                  <a:gd name="connsiteX13" fmla="*/ 283197 w 2294517"/>
                  <a:gd name="connsiteY13" fmla="*/ 0 h 1679944"/>
                  <a:gd name="connsiteX0" fmla="*/ 283197 w 2294517"/>
                  <a:gd name="connsiteY0" fmla="*/ 0 h 1679944"/>
                  <a:gd name="connsiteX1" fmla="*/ 1605168 w 2294517"/>
                  <a:gd name="connsiteY1" fmla="*/ 0 h 1679944"/>
                  <a:gd name="connsiteX2" fmla="*/ 1885164 w 2294517"/>
                  <a:gd name="connsiteY2" fmla="*/ 279996 h 1679944"/>
                  <a:gd name="connsiteX3" fmla="*/ 1875488 w 2294517"/>
                  <a:gd name="connsiteY3" fmla="*/ 630218 h 1679944"/>
                  <a:gd name="connsiteX4" fmla="*/ 2077276 w 2294517"/>
                  <a:gd name="connsiteY4" fmla="*/ 632637 h 1679944"/>
                  <a:gd name="connsiteX5" fmla="*/ 2294517 w 2294517"/>
                  <a:gd name="connsiteY5" fmla="*/ 839972 h 1679944"/>
                  <a:gd name="connsiteX6" fmla="*/ 2077276 w 2294517"/>
                  <a:gd name="connsiteY6" fmla="*/ 1047307 h 1679944"/>
                  <a:gd name="connsiteX7" fmla="*/ 1882744 w 2294517"/>
                  <a:gd name="connsiteY7" fmla="*/ 1037631 h 1679944"/>
                  <a:gd name="connsiteX8" fmla="*/ 1885164 w 2294517"/>
                  <a:gd name="connsiteY8" fmla="*/ 1399948 h 1679944"/>
                  <a:gd name="connsiteX9" fmla="*/ 1605168 w 2294517"/>
                  <a:gd name="connsiteY9" fmla="*/ 1679944 h 1679944"/>
                  <a:gd name="connsiteX10" fmla="*/ 123708 w 2294517"/>
                  <a:gd name="connsiteY10" fmla="*/ 1658678 h 1679944"/>
                  <a:gd name="connsiteX11" fmla="*/ 3201 w 2294517"/>
                  <a:gd name="connsiteY11" fmla="*/ 1399948 h 1679944"/>
                  <a:gd name="connsiteX12" fmla="*/ 3201 w 2294517"/>
                  <a:gd name="connsiteY12" fmla="*/ 279996 h 1679944"/>
                  <a:gd name="connsiteX13" fmla="*/ 283197 w 2294517"/>
                  <a:gd name="connsiteY13" fmla="*/ 0 h 1679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94517" h="1679944">
                    <a:moveTo>
                      <a:pt x="283197" y="0"/>
                    </a:moveTo>
                    <a:lnTo>
                      <a:pt x="1605168" y="0"/>
                    </a:lnTo>
                    <a:cubicBezTo>
                      <a:pt x="1844867" y="0"/>
                      <a:pt x="1885164" y="125358"/>
                      <a:pt x="1885164" y="279996"/>
                    </a:cubicBezTo>
                    <a:cubicBezTo>
                      <a:pt x="1885164" y="397543"/>
                      <a:pt x="1785692" y="549089"/>
                      <a:pt x="1875488" y="630218"/>
                    </a:cubicBezTo>
                    <a:cubicBezTo>
                      <a:pt x="1942723" y="690964"/>
                      <a:pt x="2013239" y="632637"/>
                      <a:pt x="2077276" y="632637"/>
                    </a:cubicBezTo>
                    <a:cubicBezTo>
                      <a:pt x="2197243" y="632637"/>
                      <a:pt x="2294517" y="725458"/>
                      <a:pt x="2294517" y="839972"/>
                    </a:cubicBezTo>
                    <a:cubicBezTo>
                      <a:pt x="2294517" y="954486"/>
                      <a:pt x="2197243" y="1047307"/>
                      <a:pt x="2077276" y="1047307"/>
                    </a:cubicBezTo>
                    <a:cubicBezTo>
                      <a:pt x="2013239" y="1047307"/>
                      <a:pt x="1971065" y="985294"/>
                      <a:pt x="1882744" y="1037631"/>
                    </a:cubicBezTo>
                    <a:cubicBezTo>
                      <a:pt x="1815011" y="1077768"/>
                      <a:pt x="1885164" y="1282401"/>
                      <a:pt x="1885164" y="1399948"/>
                    </a:cubicBezTo>
                    <a:cubicBezTo>
                      <a:pt x="1885164" y="1554586"/>
                      <a:pt x="1759806" y="1679944"/>
                      <a:pt x="1605168" y="1679944"/>
                    </a:cubicBezTo>
                    <a:lnTo>
                      <a:pt x="123708" y="1658678"/>
                    </a:lnTo>
                    <a:cubicBezTo>
                      <a:pt x="-30930" y="1658678"/>
                      <a:pt x="3201" y="1554586"/>
                      <a:pt x="3201" y="1399948"/>
                    </a:cubicBezTo>
                    <a:lnTo>
                      <a:pt x="3201" y="279996"/>
                    </a:lnTo>
                    <a:cubicBezTo>
                      <a:pt x="3201" y="125358"/>
                      <a:pt x="128559" y="0"/>
                      <a:pt x="283197" y="0"/>
                    </a:cubicBezTo>
                    <a:close/>
                  </a:path>
                </a:pathLst>
              </a:custGeom>
              <a:solidFill>
                <a:srgbClr val="C8D400"/>
              </a:solidFill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20" name="Freihandform 19"/>
              <p:cNvSpPr/>
              <p:nvPr/>
            </p:nvSpPr>
            <p:spPr>
              <a:xfrm rot="16200000">
                <a:off x="3389629" y="3700738"/>
                <a:ext cx="2680986" cy="2550863"/>
              </a:xfrm>
              <a:custGeom>
                <a:avLst/>
                <a:gdLst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81963 w 2291316"/>
                  <a:gd name="connsiteY3" fmla="*/ 632637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81963 w 2291316"/>
                  <a:gd name="connsiteY7" fmla="*/ 1047307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81174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69867 w 2291316"/>
                  <a:gd name="connsiteY7" fmla="*/ 1015860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679944"/>
                  <a:gd name="connsiteX1" fmla="*/ 1601967 w 2291316"/>
                  <a:gd name="connsiteY1" fmla="*/ 0 h 1679944"/>
                  <a:gd name="connsiteX2" fmla="*/ 1881963 w 2291316"/>
                  <a:gd name="connsiteY2" fmla="*/ 279996 h 1679944"/>
                  <a:gd name="connsiteX3" fmla="*/ 1872287 w 2291316"/>
                  <a:gd name="connsiteY3" fmla="*/ 630218 h 1679944"/>
                  <a:gd name="connsiteX4" fmla="*/ 2074075 w 2291316"/>
                  <a:gd name="connsiteY4" fmla="*/ 632637 h 1679944"/>
                  <a:gd name="connsiteX5" fmla="*/ 2291316 w 2291316"/>
                  <a:gd name="connsiteY5" fmla="*/ 839972 h 1679944"/>
                  <a:gd name="connsiteX6" fmla="*/ 2074075 w 2291316"/>
                  <a:gd name="connsiteY6" fmla="*/ 1047307 h 1679944"/>
                  <a:gd name="connsiteX7" fmla="*/ 1879543 w 2291316"/>
                  <a:gd name="connsiteY7" fmla="*/ 1037631 h 1679944"/>
                  <a:gd name="connsiteX8" fmla="*/ 1881963 w 2291316"/>
                  <a:gd name="connsiteY8" fmla="*/ 1399948 h 1679944"/>
                  <a:gd name="connsiteX9" fmla="*/ 1601967 w 2291316"/>
                  <a:gd name="connsiteY9" fmla="*/ 1679944 h 1679944"/>
                  <a:gd name="connsiteX10" fmla="*/ 279996 w 2291316"/>
                  <a:gd name="connsiteY10" fmla="*/ 1679944 h 1679944"/>
                  <a:gd name="connsiteX11" fmla="*/ 0 w 2291316"/>
                  <a:gd name="connsiteY11" fmla="*/ 1399948 h 1679944"/>
                  <a:gd name="connsiteX12" fmla="*/ 0 w 2291316"/>
                  <a:gd name="connsiteY12" fmla="*/ 279996 h 1679944"/>
                  <a:gd name="connsiteX13" fmla="*/ 279996 w 2291316"/>
                  <a:gd name="connsiteY13" fmla="*/ 0 h 1679944"/>
                  <a:gd name="connsiteX0" fmla="*/ 279996 w 2291316"/>
                  <a:gd name="connsiteY0" fmla="*/ 0 h 1701798"/>
                  <a:gd name="connsiteX1" fmla="*/ 1601967 w 2291316"/>
                  <a:gd name="connsiteY1" fmla="*/ 0 h 1701798"/>
                  <a:gd name="connsiteX2" fmla="*/ 1881963 w 2291316"/>
                  <a:gd name="connsiteY2" fmla="*/ 279996 h 1701798"/>
                  <a:gd name="connsiteX3" fmla="*/ 1872287 w 2291316"/>
                  <a:gd name="connsiteY3" fmla="*/ 630218 h 1701798"/>
                  <a:gd name="connsiteX4" fmla="*/ 2074075 w 2291316"/>
                  <a:gd name="connsiteY4" fmla="*/ 632637 h 1701798"/>
                  <a:gd name="connsiteX5" fmla="*/ 2291316 w 2291316"/>
                  <a:gd name="connsiteY5" fmla="*/ 839972 h 1701798"/>
                  <a:gd name="connsiteX6" fmla="*/ 2074075 w 2291316"/>
                  <a:gd name="connsiteY6" fmla="*/ 1047307 h 1701798"/>
                  <a:gd name="connsiteX7" fmla="*/ 1879543 w 2291316"/>
                  <a:gd name="connsiteY7" fmla="*/ 1037631 h 1701798"/>
                  <a:gd name="connsiteX8" fmla="*/ 1881963 w 2291316"/>
                  <a:gd name="connsiteY8" fmla="*/ 1399948 h 1701798"/>
                  <a:gd name="connsiteX9" fmla="*/ 1601967 w 2291316"/>
                  <a:gd name="connsiteY9" fmla="*/ 1679944 h 1701798"/>
                  <a:gd name="connsiteX10" fmla="*/ 279996 w 2291316"/>
                  <a:gd name="connsiteY10" fmla="*/ 1679944 h 1701798"/>
                  <a:gd name="connsiteX11" fmla="*/ 0 w 2291316"/>
                  <a:gd name="connsiteY11" fmla="*/ 1399948 h 1701798"/>
                  <a:gd name="connsiteX12" fmla="*/ 0 w 2291316"/>
                  <a:gd name="connsiteY12" fmla="*/ 279996 h 1701798"/>
                  <a:gd name="connsiteX13" fmla="*/ 279996 w 2291316"/>
                  <a:gd name="connsiteY13" fmla="*/ 0 h 1701798"/>
                  <a:gd name="connsiteX0" fmla="*/ 280726 w 2292046"/>
                  <a:gd name="connsiteY0" fmla="*/ 0 h 1701799"/>
                  <a:gd name="connsiteX1" fmla="*/ 1602697 w 2292046"/>
                  <a:gd name="connsiteY1" fmla="*/ 0 h 1701799"/>
                  <a:gd name="connsiteX2" fmla="*/ 1882693 w 2292046"/>
                  <a:gd name="connsiteY2" fmla="*/ 279996 h 1701799"/>
                  <a:gd name="connsiteX3" fmla="*/ 1873017 w 2292046"/>
                  <a:gd name="connsiteY3" fmla="*/ 630218 h 1701799"/>
                  <a:gd name="connsiteX4" fmla="*/ 2074805 w 2292046"/>
                  <a:gd name="connsiteY4" fmla="*/ 632637 h 1701799"/>
                  <a:gd name="connsiteX5" fmla="*/ 2292046 w 2292046"/>
                  <a:gd name="connsiteY5" fmla="*/ 839972 h 1701799"/>
                  <a:gd name="connsiteX6" fmla="*/ 2074805 w 2292046"/>
                  <a:gd name="connsiteY6" fmla="*/ 1047307 h 1701799"/>
                  <a:gd name="connsiteX7" fmla="*/ 1880273 w 2292046"/>
                  <a:gd name="connsiteY7" fmla="*/ 1037631 h 1701799"/>
                  <a:gd name="connsiteX8" fmla="*/ 1882693 w 2292046"/>
                  <a:gd name="connsiteY8" fmla="*/ 1399948 h 1701799"/>
                  <a:gd name="connsiteX9" fmla="*/ 1602697 w 2292046"/>
                  <a:gd name="connsiteY9" fmla="*/ 1679944 h 1701799"/>
                  <a:gd name="connsiteX10" fmla="*/ 280726 w 2292046"/>
                  <a:gd name="connsiteY10" fmla="*/ 1679944 h 1701799"/>
                  <a:gd name="connsiteX11" fmla="*/ 730 w 2292046"/>
                  <a:gd name="connsiteY11" fmla="*/ 1399948 h 1701799"/>
                  <a:gd name="connsiteX12" fmla="*/ 730 w 2292046"/>
                  <a:gd name="connsiteY12" fmla="*/ 279996 h 1701799"/>
                  <a:gd name="connsiteX13" fmla="*/ 280726 w 2292046"/>
                  <a:gd name="connsiteY13" fmla="*/ 0 h 1701799"/>
                  <a:gd name="connsiteX0" fmla="*/ 282682 w 2294002"/>
                  <a:gd name="connsiteY0" fmla="*/ 0 h 1706029"/>
                  <a:gd name="connsiteX1" fmla="*/ 1604653 w 2294002"/>
                  <a:gd name="connsiteY1" fmla="*/ 0 h 1706029"/>
                  <a:gd name="connsiteX2" fmla="*/ 1884649 w 2294002"/>
                  <a:gd name="connsiteY2" fmla="*/ 279996 h 1706029"/>
                  <a:gd name="connsiteX3" fmla="*/ 1874973 w 2294002"/>
                  <a:gd name="connsiteY3" fmla="*/ 630218 h 1706029"/>
                  <a:gd name="connsiteX4" fmla="*/ 2076761 w 2294002"/>
                  <a:gd name="connsiteY4" fmla="*/ 632637 h 1706029"/>
                  <a:gd name="connsiteX5" fmla="*/ 2294002 w 2294002"/>
                  <a:gd name="connsiteY5" fmla="*/ 839972 h 1706029"/>
                  <a:gd name="connsiteX6" fmla="*/ 2076761 w 2294002"/>
                  <a:gd name="connsiteY6" fmla="*/ 1047307 h 1706029"/>
                  <a:gd name="connsiteX7" fmla="*/ 1882229 w 2294002"/>
                  <a:gd name="connsiteY7" fmla="*/ 1037631 h 1706029"/>
                  <a:gd name="connsiteX8" fmla="*/ 1884649 w 2294002"/>
                  <a:gd name="connsiteY8" fmla="*/ 1399948 h 1706029"/>
                  <a:gd name="connsiteX9" fmla="*/ 1604653 w 2294002"/>
                  <a:gd name="connsiteY9" fmla="*/ 1679944 h 1706029"/>
                  <a:gd name="connsiteX10" fmla="*/ 282682 w 2294002"/>
                  <a:gd name="connsiteY10" fmla="*/ 1679944 h 1706029"/>
                  <a:gd name="connsiteX11" fmla="*/ 2686 w 2294002"/>
                  <a:gd name="connsiteY11" fmla="*/ 1399948 h 1706029"/>
                  <a:gd name="connsiteX12" fmla="*/ 2686 w 2294002"/>
                  <a:gd name="connsiteY12" fmla="*/ 279996 h 1706029"/>
                  <a:gd name="connsiteX13" fmla="*/ 282682 w 2294002"/>
                  <a:gd name="connsiteY13" fmla="*/ 0 h 1706029"/>
                  <a:gd name="connsiteX0" fmla="*/ 282682 w 2294002"/>
                  <a:gd name="connsiteY0" fmla="*/ 0 h 1706030"/>
                  <a:gd name="connsiteX1" fmla="*/ 1604653 w 2294002"/>
                  <a:gd name="connsiteY1" fmla="*/ 0 h 1706030"/>
                  <a:gd name="connsiteX2" fmla="*/ 1884649 w 2294002"/>
                  <a:gd name="connsiteY2" fmla="*/ 279996 h 1706030"/>
                  <a:gd name="connsiteX3" fmla="*/ 1874973 w 2294002"/>
                  <a:gd name="connsiteY3" fmla="*/ 630218 h 1706030"/>
                  <a:gd name="connsiteX4" fmla="*/ 2076761 w 2294002"/>
                  <a:gd name="connsiteY4" fmla="*/ 632637 h 1706030"/>
                  <a:gd name="connsiteX5" fmla="*/ 2294002 w 2294002"/>
                  <a:gd name="connsiteY5" fmla="*/ 839972 h 1706030"/>
                  <a:gd name="connsiteX6" fmla="*/ 2076761 w 2294002"/>
                  <a:gd name="connsiteY6" fmla="*/ 1047307 h 1706030"/>
                  <a:gd name="connsiteX7" fmla="*/ 1882229 w 2294002"/>
                  <a:gd name="connsiteY7" fmla="*/ 1037631 h 1706030"/>
                  <a:gd name="connsiteX8" fmla="*/ 1884649 w 2294002"/>
                  <a:gd name="connsiteY8" fmla="*/ 1399948 h 1706030"/>
                  <a:gd name="connsiteX9" fmla="*/ 1604653 w 2294002"/>
                  <a:gd name="connsiteY9" fmla="*/ 1679944 h 1706030"/>
                  <a:gd name="connsiteX10" fmla="*/ 282682 w 2294002"/>
                  <a:gd name="connsiteY10" fmla="*/ 1679944 h 1706030"/>
                  <a:gd name="connsiteX11" fmla="*/ 2686 w 2294002"/>
                  <a:gd name="connsiteY11" fmla="*/ 1399948 h 1706030"/>
                  <a:gd name="connsiteX12" fmla="*/ 2686 w 2294002"/>
                  <a:gd name="connsiteY12" fmla="*/ 279996 h 1706030"/>
                  <a:gd name="connsiteX13" fmla="*/ 282682 w 2294002"/>
                  <a:gd name="connsiteY13" fmla="*/ 0 h 1706030"/>
                  <a:gd name="connsiteX0" fmla="*/ 282682 w 2294002"/>
                  <a:gd name="connsiteY0" fmla="*/ 0 h 1711731"/>
                  <a:gd name="connsiteX1" fmla="*/ 1604653 w 2294002"/>
                  <a:gd name="connsiteY1" fmla="*/ 0 h 1711731"/>
                  <a:gd name="connsiteX2" fmla="*/ 1884649 w 2294002"/>
                  <a:gd name="connsiteY2" fmla="*/ 279996 h 1711731"/>
                  <a:gd name="connsiteX3" fmla="*/ 1874973 w 2294002"/>
                  <a:gd name="connsiteY3" fmla="*/ 630218 h 1711731"/>
                  <a:gd name="connsiteX4" fmla="*/ 2076761 w 2294002"/>
                  <a:gd name="connsiteY4" fmla="*/ 632637 h 1711731"/>
                  <a:gd name="connsiteX5" fmla="*/ 2294002 w 2294002"/>
                  <a:gd name="connsiteY5" fmla="*/ 839972 h 1711731"/>
                  <a:gd name="connsiteX6" fmla="*/ 2076761 w 2294002"/>
                  <a:gd name="connsiteY6" fmla="*/ 1047307 h 1711731"/>
                  <a:gd name="connsiteX7" fmla="*/ 1882229 w 2294002"/>
                  <a:gd name="connsiteY7" fmla="*/ 1037631 h 1711731"/>
                  <a:gd name="connsiteX8" fmla="*/ 1884649 w 2294002"/>
                  <a:gd name="connsiteY8" fmla="*/ 1399948 h 1711731"/>
                  <a:gd name="connsiteX9" fmla="*/ 1604653 w 2294002"/>
                  <a:gd name="connsiteY9" fmla="*/ 1679944 h 1711731"/>
                  <a:gd name="connsiteX10" fmla="*/ 282682 w 2294002"/>
                  <a:gd name="connsiteY10" fmla="*/ 1679944 h 1711731"/>
                  <a:gd name="connsiteX11" fmla="*/ 2686 w 2294002"/>
                  <a:gd name="connsiteY11" fmla="*/ 1399948 h 1711731"/>
                  <a:gd name="connsiteX12" fmla="*/ 2686 w 2294002"/>
                  <a:gd name="connsiteY12" fmla="*/ 279996 h 1711731"/>
                  <a:gd name="connsiteX13" fmla="*/ 282682 w 2294002"/>
                  <a:gd name="connsiteY13" fmla="*/ 0 h 1711731"/>
                  <a:gd name="connsiteX0" fmla="*/ 282682 w 2294002"/>
                  <a:gd name="connsiteY0" fmla="*/ 0 h 1836539"/>
                  <a:gd name="connsiteX1" fmla="*/ 1604653 w 2294002"/>
                  <a:gd name="connsiteY1" fmla="*/ 0 h 1836539"/>
                  <a:gd name="connsiteX2" fmla="*/ 1884649 w 2294002"/>
                  <a:gd name="connsiteY2" fmla="*/ 279996 h 1836539"/>
                  <a:gd name="connsiteX3" fmla="*/ 1874973 w 2294002"/>
                  <a:gd name="connsiteY3" fmla="*/ 630218 h 1836539"/>
                  <a:gd name="connsiteX4" fmla="*/ 2076761 w 2294002"/>
                  <a:gd name="connsiteY4" fmla="*/ 632637 h 1836539"/>
                  <a:gd name="connsiteX5" fmla="*/ 2294002 w 2294002"/>
                  <a:gd name="connsiteY5" fmla="*/ 839972 h 1836539"/>
                  <a:gd name="connsiteX6" fmla="*/ 2076761 w 2294002"/>
                  <a:gd name="connsiteY6" fmla="*/ 1047307 h 1836539"/>
                  <a:gd name="connsiteX7" fmla="*/ 1882229 w 2294002"/>
                  <a:gd name="connsiteY7" fmla="*/ 1037631 h 1836539"/>
                  <a:gd name="connsiteX8" fmla="*/ 1884649 w 2294002"/>
                  <a:gd name="connsiteY8" fmla="*/ 1399948 h 1836539"/>
                  <a:gd name="connsiteX9" fmla="*/ 1604653 w 2294002"/>
                  <a:gd name="connsiteY9" fmla="*/ 1679944 h 1836539"/>
                  <a:gd name="connsiteX10" fmla="*/ 282682 w 2294002"/>
                  <a:gd name="connsiteY10" fmla="*/ 1679944 h 1836539"/>
                  <a:gd name="connsiteX11" fmla="*/ 2686 w 2294002"/>
                  <a:gd name="connsiteY11" fmla="*/ 1399948 h 1836539"/>
                  <a:gd name="connsiteX12" fmla="*/ 2686 w 2294002"/>
                  <a:gd name="connsiteY12" fmla="*/ 279996 h 1836539"/>
                  <a:gd name="connsiteX13" fmla="*/ 282682 w 2294002"/>
                  <a:gd name="connsiteY13" fmla="*/ 0 h 183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94002" h="1836539">
                    <a:moveTo>
                      <a:pt x="282682" y="0"/>
                    </a:moveTo>
                    <a:lnTo>
                      <a:pt x="1604653" y="0"/>
                    </a:lnTo>
                    <a:cubicBezTo>
                      <a:pt x="1759291" y="0"/>
                      <a:pt x="1884649" y="125358"/>
                      <a:pt x="1884649" y="279996"/>
                    </a:cubicBezTo>
                    <a:cubicBezTo>
                      <a:pt x="1884649" y="397543"/>
                      <a:pt x="1785177" y="549089"/>
                      <a:pt x="1874973" y="630218"/>
                    </a:cubicBezTo>
                    <a:cubicBezTo>
                      <a:pt x="1942208" y="690964"/>
                      <a:pt x="2012724" y="632637"/>
                      <a:pt x="2076761" y="632637"/>
                    </a:cubicBezTo>
                    <a:cubicBezTo>
                      <a:pt x="2196728" y="632637"/>
                      <a:pt x="2294002" y="725458"/>
                      <a:pt x="2294002" y="839972"/>
                    </a:cubicBezTo>
                    <a:cubicBezTo>
                      <a:pt x="2294002" y="954486"/>
                      <a:pt x="2196728" y="1047307"/>
                      <a:pt x="2076761" y="1047307"/>
                    </a:cubicBezTo>
                    <a:cubicBezTo>
                      <a:pt x="2012724" y="1047307"/>
                      <a:pt x="1970550" y="985294"/>
                      <a:pt x="1882229" y="1037631"/>
                    </a:cubicBezTo>
                    <a:cubicBezTo>
                      <a:pt x="1814496" y="1077768"/>
                      <a:pt x="1884649" y="1282401"/>
                      <a:pt x="1884649" y="1399948"/>
                    </a:cubicBezTo>
                    <a:cubicBezTo>
                      <a:pt x="1884649" y="1554586"/>
                      <a:pt x="1759291" y="1679944"/>
                      <a:pt x="1604653" y="1679944"/>
                    </a:cubicBezTo>
                    <a:lnTo>
                      <a:pt x="282682" y="1679944"/>
                    </a:lnTo>
                    <a:cubicBezTo>
                      <a:pt x="8145" y="1689704"/>
                      <a:pt x="-9305" y="2169322"/>
                      <a:pt x="2686" y="1399948"/>
                    </a:cubicBezTo>
                    <a:lnTo>
                      <a:pt x="2686" y="279996"/>
                    </a:lnTo>
                    <a:cubicBezTo>
                      <a:pt x="2686" y="125358"/>
                      <a:pt x="128044" y="0"/>
                      <a:pt x="282682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8" name="Freihandform 27"/>
              <p:cNvSpPr/>
              <p:nvPr/>
            </p:nvSpPr>
            <p:spPr>
              <a:xfrm rot="10800000">
                <a:off x="5198539" y="4173787"/>
                <a:ext cx="2924734" cy="2139735"/>
              </a:xfrm>
              <a:custGeom>
                <a:avLst/>
                <a:gdLst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12317 w 2294517"/>
                  <a:gd name="connsiteY14" fmla="*/ 1602720 h 1623612"/>
                  <a:gd name="connsiteX15" fmla="*/ 1809756 w 2294517"/>
                  <a:gd name="connsiteY15" fmla="*/ 1595931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12317 w 2294517"/>
                  <a:gd name="connsiteY14" fmla="*/ 1602720 h 1623612"/>
                  <a:gd name="connsiteX15" fmla="*/ 1809756 w 2294517"/>
                  <a:gd name="connsiteY15" fmla="*/ 1595931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12317 w 2294517"/>
                  <a:gd name="connsiteY14" fmla="*/ 1602720 h 1623612"/>
                  <a:gd name="connsiteX15" fmla="*/ 1820922 w 2294517"/>
                  <a:gd name="connsiteY15" fmla="*/ 1558134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15108 w 2294517"/>
                  <a:gd name="connsiteY14" fmla="*/ 1562224 h 1623612"/>
                  <a:gd name="connsiteX15" fmla="*/ 1820922 w 2294517"/>
                  <a:gd name="connsiteY15" fmla="*/ 1558134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01152 w 2294517"/>
                  <a:gd name="connsiteY14" fmla="*/ 1537926 h 1623612"/>
                  <a:gd name="connsiteX15" fmla="*/ 1820922 w 2294517"/>
                  <a:gd name="connsiteY15" fmla="*/ 1558134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37345 w 2294517"/>
                  <a:gd name="connsiteY13" fmla="*/ 1572082 h 1623612"/>
                  <a:gd name="connsiteX14" fmla="*/ 1801152 w 2294517"/>
                  <a:gd name="connsiteY14" fmla="*/ 1537926 h 1623612"/>
                  <a:gd name="connsiteX15" fmla="*/ 1818130 w 2294517"/>
                  <a:gd name="connsiteY15" fmla="*/ 1541936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0136 w 2294517"/>
                  <a:gd name="connsiteY13" fmla="*/ 1547784 h 1623612"/>
                  <a:gd name="connsiteX14" fmla="*/ 1801152 w 2294517"/>
                  <a:gd name="connsiteY14" fmla="*/ 1537926 h 1623612"/>
                  <a:gd name="connsiteX15" fmla="*/ 1818130 w 2294517"/>
                  <a:gd name="connsiteY15" fmla="*/ 1541936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01152 w 2294517"/>
                  <a:gd name="connsiteY14" fmla="*/ 1537926 h 1623612"/>
                  <a:gd name="connsiteX15" fmla="*/ 1818130 w 2294517"/>
                  <a:gd name="connsiteY15" fmla="*/ 1541936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01152 w 2294517"/>
                  <a:gd name="connsiteY14" fmla="*/ 1537926 h 1623612"/>
                  <a:gd name="connsiteX15" fmla="*/ 1826504 w 2294517"/>
                  <a:gd name="connsiteY15" fmla="*/ 1514938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34648 w 2294517"/>
                  <a:gd name="connsiteY14" fmla="*/ 1521728 h 1623612"/>
                  <a:gd name="connsiteX15" fmla="*/ 1826504 w 2294517"/>
                  <a:gd name="connsiteY15" fmla="*/ 1514938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34648 w 2294517"/>
                  <a:gd name="connsiteY14" fmla="*/ 1521728 h 1623612"/>
                  <a:gd name="connsiteX15" fmla="*/ 1818474 w 2294517"/>
                  <a:gd name="connsiteY15" fmla="*/ 1527883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  <a:gd name="connsiteX0" fmla="*/ 13580 w 2294517"/>
                  <a:gd name="connsiteY0" fmla="*/ 1623612 h 1623612"/>
                  <a:gd name="connsiteX1" fmla="*/ 5466 w 2294517"/>
                  <a:gd name="connsiteY1" fmla="*/ 1603196 h 1623612"/>
                  <a:gd name="connsiteX2" fmla="*/ 3201 w 2294517"/>
                  <a:gd name="connsiteY2" fmla="*/ 1413966 h 1623612"/>
                  <a:gd name="connsiteX3" fmla="*/ 3201 w 2294517"/>
                  <a:gd name="connsiteY3" fmla="*/ 282800 h 1623612"/>
                  <a:gd name="connsiteX4" fmla="*/ 283197 w 2294517"/>
                  <a:gd name="connsiteY4" fmla="*/ 0 h 1623612"/>
                  <a:gd name="connsiteX5" fmla="*/ 1605168 w 2294517"/>
                  <a:gd name="connsiteY5" fmla="*/ 0 h 1623612"/>
                  <a:gd name="connsiteX6" fmla="*/ 1885164 w 2294517"/>
                  <a:gd name="connsiteY6" fmla="*/ 282800 h 1623612"/>
                  <a:gd name="connsiteX7" fmla="*/ 1875488 w 2294517"/>
                  <a:gd name="connsiteY7" fmla="*/ 636528 h 1623612"/>
                  <a:gd name="connsiteX8" fmla="*/ 2077276 w 2294517"/>
                  <a:gd name="connsiteY8" fmla="*/ 638972 h 1623612"/>
                  <a:gd name="connsiteX9" fmla="*/ 2294517 w 2294517"/>
                  <a:gd name="connsiteY9" fmla="*/ 848383 h 1623612"/>
                  <a:gd name="connsiteX10" fmla="*/ 2077276 w 2294517"/>
                  <a:gd name="connsiteY10" fmla="*/ 1057794 h 1623612"/>
                  <a:gd name="connsiteX11" fmla="*/ 1882744 w 2294517"/>
                  <a:gd name="connsiteY11" fmla="*/ 1048021 h 1623612"/>
                  <a:gd name="connsiteX12" fmla="*/ 1885164 w 2294517"/>
                  <a:gd name="connsiteY12" fmla="*/ 1413966 h 1623612"/>
                  <a:gd name="connsiteX13" fmla="*/ 1848510 w 2294517"/>
                  <a:gd name="connsiteY13" fmla="*/ 1534285 h 1623612"/>
                  <a:gd name="connsiteX14" fmla="*/ 1834648 w 2294517"/>
                  <a:gd name="connsiteY14" fmla="*/ 1539851 h 1623612"/>
                  <a:gd name="connsiteX15" fmla="*/ 1818474 w 2294517"/>
                  <a:gd name="connsiteY15" fmla="*/ 1527883 h 1623612"/>
                  <a:gd name="connsiteX16" fmla="*/ 1528140 w 2294517"/>
                  <a:gd name="connsiteY16" fmla="*/ 1442280 h 1623612"/>
                  <a:gd name="connsiteX17" fmla="*/ 1132646 w 2294517"/>
                  <a:gd name="connsiteY17" fmla="*/ 1444454 h 1623612"/>
                  <a:gd name="connsiteX18" fmla="*/ 1143208 w 2294517"/>
                  <a:gd name="connsiteY18" fmla="*/ 1269669 h 1623612"/>
                  <a:gd name="connsiteX19" fmla="*/ 916888 w 2294517"/>
                  <a:gd name="connsiteY19" fmla="*/ 1074479 h 1623612"/>
                  <a:gd name="connsiteX20" fmla="*/ 690567 w 2294517"/>
                  <a:gd name="connsiteY20" fmla="*/ 1269669 h 1623612"/>
                  <a:gd name="connsiteX21" fmla="*/ 687927 w 2294517"/>
                  <a:gd name="connsiteY21" fmla="*/ 1450974 h 1623612"/>
                  <a:gd name="connsiteX22" fmla="*/ 305636 w 2294517"/>
                  <a:gd name="connsiteY22" fmla="*/ 1442280 h 1623612"/>
                  <a:gd name="connsiteX23" fmla="*/ 24019 w 2294517"/>
                  <a:gd name="connsiteY23" fmla="*/ 1595931 h 1623612"/>
                  <a:gd name="connsiteX24" fmla="*/ 13580 w 2294517"/>
                  <a:gd name="connsiteY24" fmla="*/ 1623612 h 1623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294517" h="1623612">
                    <a:moveTo>
                      <a:pt x="13580" y="1623612"/>
                    </a:moveTo>
                    <a:lnTo>
                      <a:pt x="5466" y="1603196"/>
                    </a:lnTo>
                    <a:cubicBezTo>
                      <a:pt x="-5332" y="1557389"/>
                      <a:pt x="3201" y="1492059"/>
                      <a:pt x="3201" y="1413966"/>
                    </a:cubicBezTo>
                    <a:lnTo>
                      <a:pt x="3201" y="282800"/>
                    </a:lnTo>
                    <a:cubicBezTo>
                      <a:pt x="3201" y="126613"/>
                      <a:pt x="128559" y="0"/>
                      <a:pt x="283197" y="0"/>
                    </a:cubicBezTo>
                    <a:lnTo>
                      <a:pt x="1605168" y="0"/>
                    </a:lnTo>
                    <a:cubicBezTo>
                      <a:pt x="1759806" y="0"/>
                      <a:pt x="1885164" y="126613"/>
                      <a:pt x="1885164" y="282800"/>
                    </a:cubicBezTo>
                    <a:cubicBezTo>
                      <a:pt x="1885164" y="401524"/>
                      <a:pt x="1785692" y="554587"/>
                      <a:pt x="1875488" y="636528"/>
                    </a:cubicBezTo>
                    <a:cubicBezTo>
                      <a:pt x="1942723" y="697883"/>
                      <a:pt x="2013239" y="638972"/>
                      <a:pt x="2077276" y="638972"/>
                    </a:cubicBezTo>
                    <a:cubicBezTo>
                      <a:pt x="2197243" y="638972"/>
                      <a:pt x="2294517" y="732722"/>
                      <a:pt x="2294517" y="848383"/>
                    </a:cubicBezTo>
                    <a:cubicBezTo>
                      <a:pt x="2294517" y="964043"/>
                      <a:pt x="2197243" y="1057794"/>
                      <a:pt x="2077276" y="1057794"/>
                    </a:cubicBezTo>
                    <a:cubicBezTo>
                      <a:pt x="2013239" y="1057794"/>
                      <a:pt x="1971065" y="995160"/>
                      <a:pt x="1882744" y="1048021"/>
                    </a:cubicBezTo>
                    <a:cubicBezTo>
                      <a:pt x="1815011" y="1088560"/>
                      <a:pt x="1890870" y="1332922"/>
                      <a:pt x="1885164" y="1413966"/>
                    </a:cubicBezTo>
                    <a:cubicBezTo>
                      <a:pt x="1879458" y="1495010"/>
                      <a:pt x="1878701" y="1489150"/>
                      <a:pt x="1848510" y="1534285"/>
                    </a:cubicBezTo>
                    <a:lnTo>
                      <a:pt x="1834648" y="1539851"/>
                    </a:lnTo>
                    <a:lnTo>
                      <a:pt x="1818474" y="1527883"/>
                    </a:lnTo>
                    <a:cubicBezTo>
                      <a:pt x="1772077" y="1437588"/>
                      <a:pt x="1642445" y="1456185"/>
                      <a:pt x="1528140" y="1442280"/>
                    </a:cubicBezTo>
                    <a:cubicBezTo>
                      <a:pt x="1413835" y="1428375"/>
                      <a:pt x="1176458" y="1505312"/>
                      <a:pt x="1132646" y="1444454"/>
                    </a:cubicBezTo>
                    <a:cubicBezTo>
                      <a:pt x="1075517" y="1365099"/>
                      <a:pt x="1143208" y="1327205"/>
                      <a:pt x="1143208" y="1269669"/>
                    </a:cubicBezTo>
                    <a:cubicBezTo>
                      <a:pt x="1143208" y="1161879"/>
                      <a:pt x="1041888" y="1074479"/>
                      <a:pt x="916888" y="1074479"/>
                    </a:cubicBezTo>
                    <a:cubicBezTo>
                      <a:pt x="791888" y="1074479"/>
                      <a:pt x="690567" y="1161879"/>
                      <a:pt x="690567" y="1269669"/>
                    </a:cubicBezTo>
                    <a:cubicBezTo>
                      <a:pt x="690567" y="1327205"/>
                      <a:pt x="754235" y="1390564"/>
                      <a:pt x="687927" y="1450974"/>
                    </a:cubicBezTo>
                    <a:cubicBezTo>
                      <a:pt x="599369" y="1531655"/>
                      <a:pt x="433946" y="1442280"/>
                      <a:pt x="305636" y="1442280"/>
                    </a:cubicBezTo>
                    <a:cubicBezTo>
                      <a:pt x="179037" y="1442280"/>
                      <a:pt x="70417" y="1505636"/>
                      <a:pt x="24019" y="1595931"/>
                    </a:cubicBezTo>
                    <a:lnTo>
                      <a:pt x="13580" y="1623612"/>
                    </a:lnTo>
                    <a:close/>
                  </a:path>
                </a:pathLst>
              </a:custGeom>
              <a:solidFill>
                <a:srgbClr val="E74C3C"/>
              </a:solidFill>
              <a:ln w="444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3" name="Textfeld 32"/>
            <p:cNvSpPr txBox="1"/>
            <p:nvPr/>
          </p:nvSpPr>
          <p:spPr>
            <a:xfrm>
              <a:off x="4265627" y="2769697"/>
              <a:ext cx="48923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400" b="1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34" name="Textfeld 33"/>
            <p:cNvSpPr txBox="1"/>
            <p:nvPr/>
          </p:nvSpPr>
          <p:spPr>
            <a:xfrm>
              <a:off x="6517055" y="2769697"/>
              <a:ext cx="71365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400" b="1" dirty="0">
                  <a:solidFill>
                    <a:schemeClr val="bg1"/>
                  </a:solidFill>
                </a:rPr>
                <a:t>W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4197499" y="5085745"/>
              <a:ext cx="62549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400" b="1" dirty="0">
                  <a:solidFill>
                    <a:schemeClr val="bg1"/>
                  </a:solidFill>
                </a:rPr>
                <a:t>O</a:t>
              </a: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6605997" y="5082008"/>
              <a:ext cx="51167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400" b="1" dirty="0">
                  <a:solidFill>
                    <a:schemeClr val="bg1"/>
                  </a:solidFill>
                </a:rPr>
                <a:t>T</a:t>
              </a:r>
            </a:p>
          </p:txBody>
        </p:sp>
      </p:grpSp>
      <p:sp>
        <p:nvSpPr>
          <p:cNvPr id="37" name="Rectangle 34"/>
          <p:cNvSpPr/>
          <p:nvPr/>
        </p:nvSpPr>
        <p:spPr>
          <a:xfrm>
            <a:off x="515938" y="2276475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8D400"/>
                </a:solidFill>
              </a:rPr>
              <a:t>Strengths</a:t>
            </a:r>
          </a:p>
        </p:txBody>
      </p:sp>
      <p:sp>
        <p:nvSpPr>
          <p:cNvPr id="41" name="Rectangle 11"/>
          <p:cNvSpPr/>
          <p:nvPr/>
        </p:nvSpPr>
        <p:spPr>
          <a:xfrm>
            <a:off x="515938" y="2631197"/>
            <a:ext cx="29141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C8D4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42" name="Rectangle 34"/>
          <p:cNvSpPr/>
          <p:nvPr/>
        </p:nvSpPr>
        <p:spPr>
          <a:xfrm>
            <a:off x="515938" y="4311388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CC00"/>
                </a:solidFill>
              </a:rPr>
              <a:t>Opportunities</a:t>
            </a:r>
          </a:p>
        </p:txBody>
      </p:sp>
      <p:sp>
        <p:nvSpPr>
          <p:cNvPr id="43" name="Rectangle 11"/>
          <p:cNvSpPr/>
          <p:nvPr/>
        </p:nvSpPr>
        <p:spPr>
          <a:xfrm>
            <a:off x="515938" y="4666110"/>
            <a:ext cx="29141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FFCC00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44" name="Rectangle 34"/>
          <p:cNvSpPr/>
          <p:nvPr/>
        </p:nvSpPr>
        <p:spPr>
          <a:xfrm>
            <a:off x="8942854" y="2271374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33333"/>
                </a:solidFill>
              </a:rPr>
              <a:t>Weakness</a:t>
            </a:r>
          </a:p>
        </p:txBody>
      </p:sp>
      <p:sp>
        <p:nvSpPr>
          <p:cNvPr id="45" name="Rectangle 11"/>
          <p:cNvSpPr/>
          <p:nvPr/>
        </p:nvSpPr>
        <p:spPr>
          <a:xfrm>
            <a:off x="8942854" y="2626096"/>
            <a:ext cx="29141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3333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  <p:sp>
        <p:nvSpPr>
          <p:cNvPr id="48" name="Rectangle 34"/>
          <p:cNvSpPr/>
          <p:nvPr/>
        </p:nvSpPr>
        <p:spPr>
          <a:xfrm>
            <a:off x="8943118" y="4318167"/>
            <a:ext cx="2852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E74C3C"/>
                </a:solidFill>
              </a:rPr>
              <a:t>Threats</a:t>
            </a:r>
          </a:p>
        </p:txBody>
      </p:sp>
      <p:sp>
        <p:nvSpPr>
          <p:cNvPr id="49" name="Rectangle 11"/>
          <p:cNvSpPr/>
          <p:nvPr/>
        </p:nvSpPr>
        <p:spPr>
          <a:xfrm>
            <a:off x="8943118" y="4672889"/>
            <a:ext cx="29141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Lorem Ipsum is </a:t>
            </a:r>
          </a:p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simply dummy text </a:t>
            </a:r>
          </a:p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of the printing </a:t>
            </a:r>
          </a:p>
          <a:p>
            <a:pPr marL="180975" indent="-180975">
              <a:buClr>
                <a:srgbClr val="E74C3C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333333"/>
                </a:solidFill>
              </a:rPr>
              <a:t>and typesetting</a:t>
            </a:r>
          </a:p>
        </p:txBody>
      </p:sp>
    </p:spTree>
    <p:extLst>
      <p:ext uri="{BB962C8B-B14F-4D97-AF65-F5344CB8AC3E}">
        <p14:creationId xmlns:p14="http://schemas.microsoft.com/office/powerpoint/2010/main" val="854478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Schaubild: Pyramide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3475834"/>
              </p:ext>
            </p:extLst>
          </p:nvPr>
        </p:nvGraphicFramePr>
        <p:xfrm>
          <a:off x="515938" y="2276475"/>
          <a:ext cx="4194285" cy="405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1CFAA-96C7-425B-8748-90302B0EE411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36</a:t>
            </a:fld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3051716" y="2953990"/>
            <a:ext cx="3060000" cy="0"/>
          </a:xfrm>
          <a:prstGeom prst="straightConnector1">
            <a:avLst/>
          </a:prstGeom>
          <a:ln>
            <a:solidFill>
              <a:srgbClr val="C8D400"/>
            </a:solidFill>
            <a:prstDash val="dash"/>
            <a:headEnd type="oval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3571176" y="3978261"/>
            <a:ext cx="2520000" cy="0"/>
          </a:xfrm>
          <a:prstGeom prst="straightConnector1">
            <a:avLst/>
          </a:prstGeom>
          <a:ln>
            <a:solidFill>
              <a:srgbClr val="FFCC00"/>
            </a:solidFill>
            <a:prstDash val="dash"/>
            <a:headEnd type="oval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4075176" y="4896205"/>
            <a:ext cx="2016000" cy="0"/>
          </a:xfrm>
          <a:prstGeom prst="straightConnector1">
            <a:avLst/>
          </a:prstGeom>
          <a:ln>
            <a:solidFill>
              <a:srgbClr val="ABABAA"/>
            </a:solidFill>
            <a:prstDash val="dash"/>
            <a:headEnd type="oval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4543176" y="5792885"/>
            <a:ext cx="1548000" cy="0"/>
          </a:xfrm>
          <a:prstGeom prst="straightConnector1">
            <a:avLst/>
          </a:prstGeom>
          <a:ln>
            <a:solidFill>
              <a:srgbClr val="333333"/>
            </a:solidFill>
            <a:prstDash val="dash"/>
            <a:headEnd type="oval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34"/>
          <p:cNvSpPr/>
          <p:nvPr/>
        </p:nvSpPr>
        <p:spPr>
          <a:xfrm>
            <a:off x="6096000" y="2273960"/>
            <a:ext cx="2867829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C8D400"/>
                </a:solidFill>
              </a:rPr>
              <a:t>Lorem ipsum</a:t>
            </a:r>
          </a:p>
        </p:txBody>
      </p:sp>
      <p:sp>
        <p:nvSpPr>
          <p:cNvPr id="14" name="Rectangle 11"/>
          <p:cNvSpPr/>
          <p:nvPr/>
        </p:nvSpPr>
        <p:spPr>
          <a:xfrm>
            <a:off x="6091175" y="2638082"/>
            <a:ext cx="4305459" cy="648000"/>
          </a:xfrm>
          <a:prstGeom prst="rect">
            <a:avLst/>
          </a:prstGeom>
          <a:ln>
            <a:noFill/>
          </a:ln>
        </p:spPr>
        <p:txBody>
          <a:bodyPr wrap="square">
            <a:normAutofit/>
          </a:bodyPr>
          <a:lstStyle/>
          <a:p>
            <a:pPr>
              <a:buClr>
                <a:srgbClr val="C8D400"/>
              </a:buClr>
            </a:pPr>
            <a:r>
              <a:rPr lang="en-US" dirty="0">
                <a:solidFill>
                  <a:srgbClr val="333333"/>
                </a:solidFill>
              </a:rPr>
              <a:t>Lorem Ipsum is simply dummy text of the printing and typesetting</a:t>
            </a:r>
          </a:p>
        </p:txBody>
      </p:sp>
      <p:sp>
        <p:nvSpPr>
          <p:cNvPr id="15" name="Rectangle 34"/>
          <p:cNvSpPr/>
          <p:nvPr/>
        </p:nvSpPr>
        <p:spPr>
          <a:xfrm>
            <a:off x="6091175" y="3374564"/>
            <a:ext cx="2872654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CC00"/>
                </a:solidFill>
              </a:rPr>
              <a:t>Lorem ipsum</a:t>
            </a:r>
          </a:p>
        </p:txBody>
      </p:sp>
      <p:sp>
        <p:nvSpPr>
          <p:cNvPr id="16" name="Rectangle 11"/>
          <p:cNvSpPr/>
          <p:nvPr/>
        </p:nvSpPr>
        <p:spPr>
          <a:xfrm>
            <a:off x="6091175" y="3729267"/>
            <a:ext cx="4219638" cy="648000"/>
          </a:xfrm>
          <a:prstGeom prst="rect">
            <a:avLst/>
          </a:prstGeom>
          <a:ln>
            <a:noFill/>
          </a:ln>
        </p:spPr>
        <p:txBody>
          <a:bodyPr wrap="square">
            <a:normAutofit/>
          </a:bodyPr>
          <a:lstStyle/>
          <a:p>
            <a:pPr>
              <a:buClr>
                <a:srgbClr val="C8D400"/>
              </a:buClr>
            </a:pPr>
            <a:r>
              <a:rPr lang="en-US" dirty="0">
                <a:solidFill>
                  <a:srgbClr val="333333"/>
                </a:solidFill>
              </a:rPr>
              <a:t>Lorem Ipsum is simply dummy text of the printing and typesetting</a:t>
            </a:r>
          </a:p>
        </p:txBody>
      </p:sp>
      <p:sp>
        <p:nvSpPr>
          <p:cNvPr id="19" name="Rectangle 34"/>
          <p:cNvSpPr/>
          <p:nvPr/>
        </p:nvSpPr>
        <p:spPr>
          <a:xfrm>
            <a:off x="6111717" y="4428166"/>
            <a:ext cx="2852113" cy="36000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ABABAA"/>
                </a:solidFill>
              </a:rPr>
              <a:t>Lorem ipsum</a:t>
            </a:r>
          </a:p>
        </p:txBody>
      </p:sp>
      <p:sp>
        <p:nvSpPr>
          <p:cNvPr id="20" name="Rectangle 11"/>
          <p:cNvSpPr/>
          <p:nvPr/>
        </p:nvSpPr>
        <p:spPr>
          <a:xfrm>
            <a:off x="6111716" y="4730160"/>
            <a:ext cx="4305459" cy="648000"/>
          </a:xfrm>
          <a:prstGeom prst="rect">
            <a:avLst/>
          </a:prstGeom>
          <a:ln>
            <a:noFill/>
          </a:ln>
        </p:spPr>
        <p:txBody>
          <a:bodyPr wrap="square">
            <a:normAutofit/>
          </a:bodyPr>
          <a:lstStyle/>
          <a:p>
            <a:pPr>
              <a:buClr>
                <a:srgbClr val="C8D400"/>
              </a:buClr>
            </a:pPr>
            <a:r>
              <a:rPr lang="en-US" dirty="0">
                <a:solidFill>
                  <a:srgbClr val="333333"/>
                </a:solidFill>
              </a:rPr>
              <a:t>Lorem Ipsum is simply dummy text of the printing and typesetting</a:t>
            </a:r>
          </a:p>
        </p:txBody>
      </p:sp>
      <p:sp>
        <p:nvSpPr>
          <p:cNvPr id="21" name="Rectangle 34"/>
          <p:cNvSpPr/>
          <p:nvPr/>
        </p:nvSpPr>
        <p:spPr>
          <a:xfrm>
            <a:off x="6091177" y="5417817"/>
            <a:ext cx="2852113" cy="36000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33333"/>
                </a:solidFill>
              </a:rPr>
              <a:t>Lorem ipsum</a:t>
            </a:r>
          </a:p>
        </p:txBody>
      </p:sp>
      <p:sp>
        <p:nvSpPr>
          <p:cNvPr id="22" name="Rectangle 11"/>
          <p:cNvSpPr/>
          <p:nvPr/>
        </p:nvSpPr>
        <p:spPr>
          <a:xfrm>
            <a:off x="6091175" y="5732410"/>
            <a:ext cx="4305459" cy="648000"/>
          </a:xfrm>
          <a:prstGeom prst="rect">
            <a:avLst/>
          </a:prstGeom>
          <a:ln>
            <a:noFill/>
          </a:ln>
        </p:spPr>
        <p:txBody>
          <a:bodyPr wrap="square">
            <a:normAutofit/>
          </a:bodyPr>
          <a:lstStyle/>
          <a:p>
            <a:pPr>
              <a:buClr>
                <a:srgbClr val="C8D400"/>
              </a:buClr>
            </a:pPr>
            <a:r>
              <a:rPr lang="en-US" dirty="0">
                <a:solidFill>
                  <a:srgbClr val="333333"/>
                </a:solidFill>
              </a:rPr>
              <a:t>Lorem Ipsum is simply dummy text of the printing and typesetting</a:t>
            </a:r>
          </a:p>
        </p:txBody>
      </p:sp>
    </p:spTree>
    <p:extLst>
      <p:ext uri="{BB962C8B-B14F-4D97-AF65-F5344CB8AC3E}">
        <p14:creationId xmlns:p14="http://schemas.microsoft.com/office/powerpoint/2010/main" val="1654621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Liste/Agenda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Thema 1</a:t>
            </a:r>
          </a:p>
          <a:p>
            <a:r>
              <a:rPr lang="de-DE" dirty="0"/>
              <a:t>Thema 2</a:t>
            </a:r>
          </a:p>
          <a:p>
            <a:pPr lvl="1"/>
            <a:r>
              <a:rPr lang="de-DE" dirty="0"/>
              <a:t>Unterthema 1</a:t>
            </a:r>
          </a:p>
          <a:p>
            <a:pPr lvl="1"/>
            <a:r>
              <a:rPr lang="de-DE" dirty="0"/>
              <a:t>Unterthema 2</a:t>
            </a:r>
          </a:p>
          <a:p>
            <a:r>
              <a:rPr lang="de-DE" dirty="0"/>
              <a:t>Thema 3</a:t>
            </a:r>
          </a:p>
          <a:p>
            <a:r>
              <a:rPr lang="de-DE" dirty="0"/>
              <a:t>Thema 4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09B62-A31F-483D-BD98-9D2836774EE6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697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Liste/Aufzählung </a:t>
            </a:r>
          </a:p>
        </p:txBody>
      </p:sp>
      <p:sp>
        <p:nvSpPr>
          <p:cNvPr id="18" name="Datumsplatzhalt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E4DAD-0853-47D1-A9C2-9F54C4869C5C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/>
              <a:t>Ich bin eine Fußzeile</a:t>
            </a:r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Aufzählung 1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Aufzählung 2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Aufzählung 3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Aufzählung 4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Aufzählung 5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Aufzählung 6</a:t>
            </a:r>
          </a:p>
        </p:txBody>
      </p:sp>
    </p:spTree>
    <p:extLst>
      <p:ext uri="{BB962C8B-B14F-4D97-AF65-F5344CB8AC3E}">
        <p14:creationId xmlns:p14="http://schemas.microsoft.com/office/powerpoint/2010/main" val="1418950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333333"/>
                </a:solidFill>
              </a:rPr>
              <a:t>Standardfolie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 rIns="90000"/>
          <a:lstStyle/>
          <a:p>
            <a:r>
              <a:rPr lang="de-DE" dirty="0" err="1">
                <a:solidFill>
                  <a:srgbClr val="C8D400"/>
                </a:solidFill>
              </a:rPr>
              <a:t>Lorem</a:t>
            </a:r>
            <a:r>
              <a:rPr lang="de-DE" dirty="0">
                <a:solidFill>
                  <a:srgbClr val="C8D400"/>
                </a:solidFill>
              </a:rPr>
              <a:t> </a:t>
            </a:r>
            <a:r>
              <a:rPr lang="de-DE" dirty="0" err="1">
                <a:solidFill>
                  <a:srgbClr val="C8D400"/>
                </a:solidFill>
              </a:rPr>
              <a:t>ipsum</a:t>
            </a:r>
            <a:r>
              <a:rPr lang="de-DE" dirty="0">
                <a:solidFill>
                  <a:srgbClr val="C8D400"/>
                </a:solidFill>
              </a:rPr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</a:t>
            </a:r>
          </a:p>
          <a:p>
            <a:r>
              <a:rPr lang="de-DE" dirty="0"/>
              <a:t>Maecenas </a:t>
            </a:r>
            <a:r>
              <a:rPr lang="de-DE" dirty="0" err="1"/>
              <a:t>porttitor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, magna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pulvinar</a:t>
            </a:r>
            <a:r>
              <a:rPr lang="de-DE" dirty="0"/>
              <a:t> </a:t>
            </a:r>
            <a:r>
              <a:rPr lang="de-DE" dirty="0" err="1"/>
              <a:t>ultricies</a:t>
            </a:r>
            <a:r>
              <a:rPr lang="de-DE" dirty="0"/>
              <a:t>, </a:t>
            </a:r>
            <a:r>
              <a:rPr lang="de-DE" dirty="0" err="1"/>
              <a:t>purus</a:t>
            </a:r>
            <a:r>
              <a:rPr lang="de-DE" dirty="0"/>
              <a:t> </a:t>
            </a:r>
            <a:r>
              <a:rPr lang="de-DE" dirty="0" err="1"/>
              <a:t>lectus</a:t>
            </a:r>
            <a:r>
              <a:rPr lang="de-DE" dirty="0"/>
              <a:t> </a:t>
            </a:r>
            <a:r>
              <a:rPr lang="de-DE" dirty="0" err="1"/>
              <a:t>malesuada</a:t>
            </a:r>
            <a:r>
              <a:rPr lang="de-DE" dirty="0"/>
              <a:t> </a:t>
            </a:r>
            <a:r>
              <a:rPr lang="de-DE" dirty="0" err="1"/>
              <a:t>libero</a:t>
            </a:r>
            <a:r>
              <a:rPr lang="de-DE" dirty="0"/>
              <a:t>,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 commodo magna </a:t>
            </a:r>
            <a:r>
              <a:rPr lang="de-DE" dirty="0" err="1"/>
              <a:t>eros</a:t>
            </a:r>
            <a:r>
              <a:rPr lang="de-DE" dirty="0"/>
              <a:t>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  <a:p>
            <a:r>
              <a:rPr lang="de-DE" dirty="0" err="1"/>
              <a:t>Nunc</a:t>
            </a:r>
            <a:r>
              <a:rPr lang="de-DE" dirty="0"/>
              <a:t> </a:t>
            </a:r>
            <a:r>
              <a:rPr lang="de-DE" dirty="0" err="1"/>
              <a:t>viverra</a:t>
            </a:r>
            <a:r>
              <a:rPr lang="de-DE" dirty="0"/>
              <a:t> </a:t>
            </a:r>
            <a:r>
              <a:rPr lang="de-DE" dirty="0" err="1"/>
              <a:t>imperdiet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est.</a:t>
            </a:r>
            <a:r>
              <a:rPr lang="de-DE" dirty="0"/>
              <a:t> </a:t>
            </a:r>
            <a:r>
              <a:rPr lang="de-DE" dirty="0" err="1">
                <a:solidFill>
                  <a:srgbClr val="C8D400"/>
                </a:solidFill>
              </a:rPr>
              <a:t>Vivamus</a:t>
            </a:r>
            <a:r>
              <a:rPr lang="de-DE" dirty="0">
                <a:solidFill>
                  <a:srgbClr val="C8D400"/>
                </a:solidFill>
              </a:rPr>
              <a:t> </a:t>
            </a:r>
            <a:r>
              <a:rPr lang="de-DE" dirty="0"/>
              <a:t>a </a:t>
            </a:r>
            <a:r>
              <a:rPr lang="de-DE" dirty="0" err="1"/>
              <a:t>tellus</a:t>
            </a:r>
            <a:r>
              <a:rPr lang="de-DE" dirty="0"/>
              <a:t>.</a:t>
            </a:r>
          </a:p>
          <a:p>
            <a:r>
              <a:rPr lang="de-DE" dirty="0" err="1"/>
              <a:t>Pellentesque</a:t>
            </a:r>
            <a:r>
              <a:rPr lang="de-DE" dirty="0"/>
              <a:t> </a:t>
            </a:r>
            <a:r>
              <a:rPr lang="de-DE" dirty="0" err="1"/>
              <a:t>habitant</a:t>
            </a:r>
            <a:r>
              <a:rPr lang="de-DE" dirty="0"/>
              <a:t> </a:t>
            </a:r>
            <a:r>
              <a:rPr lang="de-DE" dirty="0" err="1"/>
              <a:t>morbi</a:t>
            </a:r>
            <a:r>
              <a:rPr lang="de-DE" dirty="0"/>
              <a:t> </a:t>
            </a:r>
            <a:r>
              <a:rPr lang="de-DE" dirty="0" err="1"/>
              <a:t>tristique</a:t>
            </a:r>
            <a:r>
              <a:rPr lang="de-DE" dirty="0"/>
              <a:t> </a:t>
            </a:r>
            <a:r>
              <a:rPr lang="de-DE" dirty="0" err="1"/>
              <a:t>senectus</a:t>
            </a:r>
            <a:r>
              <a:rPr lang="de-DE" dirty="0"/>
              <a:t> et </a:t>
            </a:r>
            <a:r>
              <a:rPr lang="de-DE" dirty="0" err="1"/>
              <a:t>netus</a:t>
            </a:r>
            <a:r>
              <a:rPr lang="de-DE" dirty="0"/>
              <a:t> et </a:t>
            </a:r>
            <a:r>
              <a:rPr lang="de-DE" dirty="0" err="1"/>
              <a:t>malesuada</a:t>
            </a:r>
            <a:r>
              <a:rPr lang="de-DE" dirty="0"/>
              <a:t> </a:t>
            </a:r>
            <a:r>
              <a:rPr lang="de-DE" dirty="0" err="1">
                <a:solidFill>
                  <a:srgbClr val="C8D400"/>
                </a:solidFill>
              </a:rPr>
              <a:t>fames</a:t>
            </a:r>
            <a:r>
              <a:rPr lang="de-DE" dirty="0">
                <a:solidFill>
                  <a:srgbClr val="C8D400"/>
                </a:solidFill>
              </a:rPr>
              <a:t> </a:t>
            </a:r>
            <a:r>
              <a:rPr lang="de-DE" dirty="0" err="1"/>
              <a:t>ac</a:t>
            </a:r>
            <a:r>
              <a:rPr lang="de-DE" dirty="0"/>
              <a:t> </a:t>
            </a:r>
            <a:r>
              <a:rPr lang="de-DE" dirty="0" err="1"/>
              <a:t>turpis</a:t>
            </a:r>
            <a:r>
              <a:rPr lang="de-DE" dirty="0"/>
              <a:t> </a:t>
            </a:r>
            <a:r>
              <a:rPr lang="de-DE" dirty="0" err="1"/>
              <a:t>egestas</a:t>
            </a:r>
            <a:r>
              <a:rPr lang="de-DE" dirty="0"/>
              <a:t>.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CF796-6B08-423B-BCE2-ACDA3F114116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6663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333333"/>
                </a:solidFill>
              </a:rPr>
              <a:t>Viel Text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 rIns="90000">
            <a:noAutofit/>
          </a:bodyPr>
          <a:lstStyle/>
          <a:p>
            <a:pPr marL="0" indent="0">
              <a:buNone/>
            </a:pPr>
            <a:r>
              <a:rPr lang="de-DE" dirty="0" err="1">
                <a:solidFill>
                  <a:srgbClr val="C8D400"/>
                </a:solidFill>
              </a:rPr>
              <a:t>Lorem</a:t>
            </a:r>
            <a:r>
              <a:rPr lang="de-DE" dirty="0">
                <a:solidFill>
                  <a:srgbClr val="C8D400"/>
                </a:solidFill>
              </a:rPr>
              <a:t> </a:t>
            </a:r>
            <a:r>
              <a:rPr lang="de-DE" dirty="0" err="1">
                <a:solidFill>
                  <a:srgbClr val="C8D400"/>
                </a:solidFill>
              </a:rPr>
              <a:t>ipsum</a:t>
            </a:r>
            <a:r>
              <a:rPr lang="de-DE" dirty="0">
                <a:solidFill>
                  <a:srgbClr val="C8D400"/>
                </a:solidFill>
              </a:rPr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Maecenas </a:t>
            </a:r>
            <a:r>
              <a:rPr lang="de-DE" dirty="0" err="1"/>
              <a:t>porttitor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, magna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pulvinar</a:t>
            </a:r>
            <a:r>
              <a:rPr lang="de-DE" dirty="0"/>
              <a:t> </a:t>
            </a:r>
            <a:r>
              <a:rPr lang="de-DE" dirty="0" err="1"/>
              <a:t>ultricies</a:t>
            </a:r>
            <a:r>
              <a:rPr lang="de-DE" dirty="0"/>
              <a:t>, </a:t>
            </a:r>
            <a:r>
              <a:rPr lang="de-DE" dirty="0" err="1"/>
              <a:t>purus</a:t>
            </a:r>
            <a:r>
              <a:rPr lang="de-DE" dirty="0"/>
              <a:t> </a:t>
            </a:r>
            <a:r>
              <a:rPr lang="de-DE" dirty="0" err="1"/>
              <a:t>lectus</a:t>
            </a:r>
            <a:r>
              <a:rPr lang="de-DE" dirty="0"/>
              <a:t> </a:t>
            </a:r>
            <a:r>
              <a:rPr lang="de-DE" dirty="0" err="1"/>
              <a:t>malesuada</a:t>
            </a:r>
            <a:r>
              <a:rPr lang="de-DE" dirty="0"/>
              <a:t> </a:t>
            </a:r>
            <a:r>
              <a:rPr lang="de-DE" dirty="0" err="1"/>
              <a:t>libero</a:t>
            </a:r>
            <a:r>
              <a:rPr lang="de-DE" dirty="0"/>
              <a:t>,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 commodo magna </a:t>
            </a:r>
            <a:r>
              <a:rPr lang="de-DE" dirty="0" err="1"/>
              <a:t>eros</a:t>
            </a:r>
            <a:r>
              <a:rPr lang="de-DE" dirty="0"/>
              <a:t>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 err="1"/>
              <a:t>Nunc</a:t>
            </a:r>
            <a:r>
              <a:rPr lang="de-DE" dirty="0"/>
              <a:t> </a:t>
            </a:r>
            <a:r>
              <a:rPr lang="de-DE" dirty="0" err="1"/>
              <a:t>viverra</a:t>
            </a:r>
            <a:r>
              <a:rPr lang="de-DE" dirty="0"/>
              <a:t> </a:t>
            </a:r>
            <a:r>
              <a:rPr lang="de-DE" dirty="0" err="1"/>
              <a:t>imperdiet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est.</a:t>
            </a:r>
            <a:r>
              <a:rPr lang="de-DE" dirty="0"/>
              <a:t> </a:t>
            </a:r>
            <a:r>
              <a:rPr lang="de-DE" dirty="0" err="1">
                <a:solidFill>
                  <a:srgbClr val="C8D400"/>
                </a:solidFill>
              </a:rPr>
              <a:t>Vivamus</a:t>
            </a:r>
            <a:r>
              <a:rPr lang="de-DE" dirty="0">
                <a:solidFill>
                  <a:srgbClr val="C8D400"/>
                </a:solidFill>
              </a:rPr>
              <a:t> </a:t>
            </a:r>
            <a:r>
              <a:rPr lang="de-DE" dirty="0"/>
              <a:t>a </a:t>
            </a:r>
            <a:r>
              <a:rPr lang="de-DE" dirty="0" err="1"/>
              <a:t>tellus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 err="1"/>
              <a:t>Pellentesque</a:t>
            </a:r>
            <a:r>
              <a:rPr lang="de-DE" dirty="0"/>
              <a:t> </a:t>
            </a:r>
            <a:r>
              <a:rPr lang="de-DE" dirty="0" err="1"/>
              <a:t>habitant</a:t>
            </a:r>
            <a:r>
              <a:rPr lang="de-DE" dirty="0"/>
              <a:t> </a:t>
            </a:r>
            <a:r>
              <a:rPr lang="de-DE" dirty="0" err="1"/>
              <a:t>morbi</a:t>
            </a:r>
            <a:r>
              <a:rPr lang="de-DE" dirty="0"/>
              <a:t> </a:t>
            </a:r>
            <a:r>
              <a:rPr lang="de-DE" dirty="0" err="1"/>
              <a:t>tristique</a:t>
            </a:r>
            <a:r>
              <a:rPr lang="de-DE" dirty="0"/>
              <a:t> </a:t>
            </a:r>
            <a:r>
              <a:rPr lang="de-DE" dirty="0" err="1"/>
              <a:t>senectus</a:t>
            </a:r>
            <a:r>
              <a:rPr lang="de-DE" dirty="0"/>
              <a:t> et </a:t>
            </a:r>
            <a:r>
              <a:rPr lang="de-DE" dirty="0" err="1"/>
              <a:t>netus</a:t>
            </a:r>
            <a:r>
              <a:rPr lang="de-DE" dirty="0"/>
              <a:t> et </a:t>
            </a:r>
            <a:r>
              <a:rPr lang="de-DE" dirty="0" err="1"/>
              <a:t>malesuada</a:t>
            </a:r>
            <a:r>
              <a:rPr lang="de-DE" dirty="0"/>
              <a:t> </a:t>
            </a:r>
            <a:r>
              <a:rPr lang="de-DE" dirty="0" err="1">
                <a:solidFill>
                  <a:srgbClr val="C8D400"/>
                </a:solidFill>
              </a:rPr>
              <a:t>fames</a:t>
            </a:r>
            <a:r>
              <a:rPr lang="de-DE" dirty="0">
                <a:solidFill>
                  <a:srgbClr val="C8D400"/>
                </a:solidFill>
              </a:rPr>
              <a:t> </a:t>
            </a:r>
            <a:r>
              <a:rPr lang="de-DE" dirty="0" err="1"/>
              <a:t>ac</a:t>
            </a:r>
            <a:r>
              <a:rPr lang="de-DE" dirty="0"/>
              <a:t> </a:t>
            </a:r>
            <a:r>
              <a:rPr lang="de-DE" dirty="0" err="1"/>
              <a:t>turpis</a:t>
            </a:r>
            <a:r>
              <a:rPr lang="de-DE" dirty="0"/>
              <a:t> </a:t>
            </a:r>
            <a:r>
              <a:rPr lang="de-DE" dirty="0" err="1"/>
              <a:t>egestas</a:t>
            </a:r>
            <a:r>
              <a:rPr lang="de-DE" dirty="0"/>
              <a:t>. </a:t>
            </a:r>
            <a:r>
              <a:rPr lang="de-DE" dirty="0" err="1"/>
              <a:t>Proin</a:t>
            </a:r>
            <a:r>
              <a:rPr lang="de-DE" dirty="0"/>
              <a:t> </a:t>
            </a:r>
            <a:r>
              <a:rPr lang="de-DE" dirty="0" err="1"/>
              <a:t>pharetra</a:t>
            </a:r>
            <a:r>
              <a:rPr lang="de-DE" dirty="0"/>
              <a:t> </a:t>
            </a:r>
            <a:r>
              <a:rPr lang="de-DE" dirty="0" err="1"/>
              <a:t>nonummy</a:t>
            </a:r>
            <a:r>
              <a:rPr lang="de-DE" dirty="0"/>
              <a:t> </a:t>
            </a:r>
            <a:r>
              <a:rPr lang="de-DE" dirty="0" err="1"/>
              <a:t>pede</a:t>
            </a:r>
            <a:r>
              <a:rPr lang="de-DE" dirty="0"/>
              <a:t>. </a:t>
            </a:r>
            <a:r>
              <a:rPr lang="de-DE" dirty="0" err="1"/>
              <a:t>Mauris</a:t>
            </a:r>
            <a:r>
              <a:rPr lang="de-DE" dirty="0"/>
              <a:t> et </a:t>
            </a:r>
            <a:r>
              <a:rPr lang="de-DE" dirty="0" err="1"/>
              <a:t>orci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consectetuer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Maecenas </a:t>
            </a:r>
            <a:r>
              <a:rPr lang="de-DE" dirty="0" err="1"/>
              <a:t>porttitor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, magna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pulvinar</a:t>
            </a:r>
            <a:r>
              <a:rPr lang="de-DE" dirty="0"/>
              <a:t> </a:t>
            </a:r>
            <a:r>
              <a:rPr lang="de-DE" dirty="0" err="1"/>
              <a:t>ultricies</a:t>
            </a:r>
            <a:r>
              <a:rPr lang="de-DE" dirty="0"/>
              <a:t>, </a:t>
            </a:r>
            <a:r>
              <a:rPr lang="de-DE" dirty="0" err="1"/>
              <a:t>purus</a:t>
            </a:r>
            <a:r>
              <a:rPr lang="de-DE" dirty="0"/>
              <a:t> </a:t>
            </a:r>
            <a:r>
              <a:rPr lang="de-DE" dirty="0" err="1"/>
              <a:t>lectus</a:t>
            </a:r>
            <a:r>
              <a:rPr lang="de-DE" dirty="0"/>
              <a:t> </a:t>
            </a:r>
            <a:r>
              <a:rPr lang="de-DE" dirty="0" err="1"/>
              <a:t>malesuada</a:t>
            </a:r>
            <a:r>
              <a:rPr lang="de-DE" dirty="0"/>
              <a:t> </a:t>
            </a:r>
            <a:r>
              <a:rPr lang="de-DE" dirty="0" err="1"/>
              <a:t>libero</a:t>
            </a:r>
            <a:r>
              <a:rPr lang="de-DE" dirty="0"/>
              <a:t>,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 commodo magna </a:t>
            </a:r>
            <a:r>
              <a:rPr lang="de-DE" dirty="0" err="1"/>
              <a:t>eros</a:t>
            </a:r>
            <a:r>
              <a:rPr lang="de-DE" dirty="0"/>
              <a:t>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99EBC-B0EA-44EE-9F68-2BF36C3FAF68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492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Lorem ipsum dolor sit amet, consectetuer adipiscing elit. </a:t>
            </a:r>
          </a:p>
          <a:p>
            <a:r>
              <a:rPr lang="de-DE" dirty="0"/>
              <a:t>Maecenas porttitor congue massa. Fusce posuere, magna sed pulvinar ultricies, purus lectus malesuada libero, sit amet commodo magna eros quis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  <a:p>
            <a:r>
              <a:rPr lang="de-DE" dirty="0"/>
              <a:t>Nunc viverra imperdiet enim. Fusce est. Vivamus a </a:t>
            </a:r>
            <a:r>
              <a:rPr lang="de-DE" dirty="0" err="1"/>
              <a:t>tellus</a:t>
            </a:r>
            <a:r>
              <a:rPr lang="de-DE" dirty="0"/>
              <a:t>.</a:t>
            </a:r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2B849-C45A-40B9-88E2-D82B0AB3D257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8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Text &amp; </a:t>
            </a:r>
            <a:r>
              <a:rPr lang="de-DE" dirty="0" err="1"/>
              <a:t>bild</a:t>
            </a:r>
            <a:r>
              <a:rPr lang="de-DE" dirty="0"/>
              <a:t> rechts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40789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Lorem ipsum dolor sit amet, consectetuer adipiscing elit. </a:t>
            </a:r>
          </a:p>
          <a:p>
            <a:r>
              <a:rPr lang="de-DE" dirty="0"/>
              <a:t>Maecenas porttitor congue massa. Fusce posuere, magna sed pulvinar ultricies, purus lectus malesuada libero, sit amet commodo magna eros quis </a:t>
            </a:r>
            <a:r>
              <a:rPr lang="de-DE" dirty="0" err="1"/>
              <a:t>urna</a:t>
            </a:r>
            <a:r>
              <a:rPr lang="de-DE" dirty="0"/>
              <a:t>.</a:t>
            </a:r>
          </a:p>
          <a:p>
            <a:r>
              <a:rPr lang="de-DE" dirty="0"/>
              <a:t>Nunc viverra imperdiet enim. Fusce est. Vivamus a </a:t>
            </a:r>
            <a:r>
              <a:rPr lang="de-DE" dirty="0" err="1"/>
              <a:t>tellus</a:t>
            </a:r>
            <a:r>
              <a:rPr lang="de-DE" dirty="0"/>
              <a:t>.</a:t>
            </a:r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F9BD-FAD2-41F0-9365-A7A0983098F3}" type="datetime1">
              <a:rPr lang="de-DE" smtClean="0"/>
              <a:t>28.08.20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Ich bin eine Fußzeile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4FAB73BC-B049-4115-A692-8D63A059BFB8}" type="slidenum">
              <a:rPr lang="de-DE" smtClean="0"/>
              <a:pPr algn="r"/>
              <a:t>9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Text &amp; Bild links</a:t>
            </a:r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715882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8gFJgi00m3LquvhedgJ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3o4xQiiAUSbTGzNEUEtQ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Y3r1vTck2hXbVIcZxfP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mEJuLAeNUatlf0EyvJVC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6RNeoaS0kW.DmsShPKV9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ubel GmbH">
  <a:themeElements>
    <a:clrScheme name="Benutzerdefiniert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30E20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eubel GmbH">
      <a:majorFont>
        <a:latin typeface="Ubuntu Light"/>
        <a:ea typeface=""/>
        <a:cs typeface=""/>
      </a:majorFont>
      <a:minorFont>
        <a:latin typeface="Ubuntu Light"/>
        <a:ea typeface=""/>
        <a:cs typeface="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 Deubel GmbH_NEU" id="{D60EC50F-2511-4DCA-A015-31A2080614FD}" vid="{95D826F0-0689-41B3-8DB8-948058979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1989</Words>
  <Application>Microsoft Macintosh PowerPoint</Application>
  <PresentationFormat>Breitbild</PresentationFormat>
  <Paragraphs>449</Paragraphs>
  <Slides>36</Slides>
  <Notes>36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47" baseType="lpstr">
      <vt:lpstr>Arial</vt:lpstr>
      <vt:lpstr>Calibri</vt:lpstr>
      <vt:lpstr>Calibri Light</vt:lpstr>
      <vt:lpstr>Nunito Sans</vt:lpstr>
      <vt:lpstr>Nunito Sans ExtraBold</vt:lpstr>
      <vt:lpstr>Ubuntu</vt:lpstr>
      <vt:lpstr>Ubuntu Light</vt:lpstr>
      <vt:lpstr>Wingdings</vt:lpstr>
      <vt:lpstr>Wingdings 3</vt:lpstr>
      <vt:lpstr>Deubel GmbH</vt:lpstr>
      <vt:lpstr>think-cell Slide</vt:lpstr>
      <vt:lpstr>Titel der Präsentation</vt:lpstr>
      <vt:lpstr>Titel der Präsentation</vt:lpstr>
      <vt:lpstr>Titel der Trennfolie</vt:lpstr>
      <vt:lpstr>Liste/Agenda </vt:lpstr>
      <vt:lpstr>Liste/Aufzählung </vt:lpstr>
      <vt:lpstr>Standardfolie</vt:lpstr>
      <vt:lpstr>Viel Text</vt:lpstr>
      <vt:lpstr>Text &amp; bild rechts</vt:lpstr>
      <vt:lpstr>Text &amp; Bild links</vt:lpstr>
      <vt:lpstr>Bildband</vt:lpstr>
      <vt:lpstr>Bildband - Beispiel</vt:lpstr>
      <vt:lpstr>Text 2-spaltig</vt:lpstr>
      <vt:lpstr>Zwei Inhalte – Beispiel 1</vt:lpstr>
      <vt:lpstr>Zwei Inhalte – Beispiel 2</vt:lpstr>
      <vt:lpstr>Zwei Inhalte – Beispiel 3</vt:lpstr>
      <vt:lpstr>Vergleich – Beispiel 1</vt:lpstr>
      <vt:lpstr>Vergleich – Beispiel 2</vt:lpstr>
      <vt:lpstr>Bildfolie</vt:lpstr>
      <vt:lpstr>Bildfolie - Beispiel</vt:lpstr>
      <vt:lpstr>Zwei Bilder</vt:lpstr>
      <vt:lpstr>Zwei Bilder - Beispiel</vt:lpstr>
      <vt:lpstr>Diagramm</vt:lpstr>
      <vt:lpstr>Tabelle</vt:lpstr>
      <vt:lpstr>Schaubild: Prozess/Kreislauf</vt:lpstr>
      <vt:lpstr>Schaubild: Zyklus</vt:lpstr>
      <vt:lpstr>Schaubild: Liste</vt:lpstr>
      <vt:lpstr>Schaubild: Status-Liste</vt:lpstr>
      <vt:lpstr>Schaubild: Ablauf/Prozess</vt:lpstr>
      <vt:lpstr>Schaubild: Ablauf/Prozess </vt:lpstr>
      <vt:lpstr>Schaubild: beziehung</vt:lpstr>
      <vt:lpstr>Schaubild: Kreis/Beziehung</vt:lpstr>
      <vt:lpstr>Prozess – Variante 1</vt:lpstr>
      <vt:lpstr>Prozess – Variante 2</vt:lpstr>
      <vt:lpstr>Schaubild: Matrix/Puzzle</vt:lpstr>
      <vt:lpstr>Schaubild: SWOT</vt:lpstr>
      <vt:lpstr>Schaubild: Pyramide</vt:lpstr>
    </vt:vector>
  </TitlesOfParts>
  <Manager>folienraum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Jan Behlen</dc:creator>
  <cp:lastModifiedBy>Jan Behlen</cp:lastModifiedBy>
  <cp:revision>6</cp:revision>
  <dcterms:created xsi:type="dcterms:W3CDTF">2020-08-28T12:30:27Z</dcterms:created>
  <dcterms:modified xsi:type="dcterms:W3CDTF">2020-08-28T14:23:48Z</dcterms:modified>
  <cp:category>Master, Vorlage</cp:category>
</cp:coreProperties>
</file>